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29.xml" ContentType="application/vnd.openxmlformats-officedocument.presentationml.tags+xml"/>
  <Override PartName="/ppt/tags/tag38.xml" ContentType="application/vnd.openxmlformats-officedocument.presentationml.tags+xml"/>
  <Override PartName="/ppt/tags/tag47.xml" ContentType="application/vnd.openxmlformats-officedocument.presentationml.tags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tags/tag36.xml" ContentType="application/vnd.openxmlformats-officedocument.presentationml.tags+xml"/>
  <Override PartName="/ppt/tags/tag45.xml" ContentType="application/vnd.openxmlformats-officedocument.presentationml.tags+xml"/>
  <Override PartName="/docProps/custom.xml" ContentType="application/vnd.openxmlformats-officedocument.custom-propertie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34.xml" ContentType="application/vnd.openxmlformats-officedocument.presentationml.tags+xml"/>
  <Override PartName="/ppt/tags/tag43.xml" ContentType="application/vnd.openxmlformats-officedocument.presentationml.tags+xml"/>
  <Override PartName="/ppt/tags/tag52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tags/tag41.xml" ContentType="application/vnd.openxmlformats-officedocument.presentationml.tags+xml"/>
  <Override PartName="/ppt/tags/tag50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tags/tag3.xml" ContentType="application/vnd.openxmlformats-officedocument.presentationml.tags+xml"/>
  <Override PartName="/ppt/tags/tag39.xml" ContentType="application/vnd.openxmlformats-officedocument.presentationml.tags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Default Extension="wmf" ContentType="image/x-wmf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98" r:id="rId3"/>
    <p:sldId id="313" r:id="rId4"/>
    <p:sldId id="560" r:id="rId5"/>
    <p:sldId id="561" r:id="rId6"/>
    <p:sldId id="563" r:id="rId7"/>
    <p:sldId id="564" r:id="rId8"/>
    <p:sldId id="565" r:id="rId9"/>
    <p:sldId id="566" r:id="rId10"/>
    <p:sldId id="617" r:id="rId11"/>
    <p:sldId id="618" r:id="rId12"/>
    <p:sldId id="619" r:id="rId13"/>
    <p:sldId id="620" r:id="rId14"/>
    <p:sldId id="621" r:id="rId15"/>
    <p:sldId id="521" r:id="rId16"/>
    <p:sldId id="568" r:id="rId17"/>
    <p:sldId id="622" r:id="rId18"/>
    <p:sldId id="571" r:id="rId19"/>
    <p:sldId id="572" r:id="rId20"/>
    <p:sldId id="573" r:id="rId21"/>
    <p:sldId id="623" r:id="rId22"/>
    <p:sldId id="653" r:id="rId23"/>
    <p:sldId id="655" r:id="rId24"/>
    <p:sldId id="657" r:id="rId25"/>
    <p:sldId id="658" r:id="rId26"/>
    <p:sldId id="659" r:id="rId27"/>
    <p:sldId id="660" r:id="rId28"/>
    <p:sldId id="661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E85B35"/>
    <a:srgbClr val="F4B87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8967" autoAdjust="0"/>
    <p:restoredTop sz="94660"/>
  </p:normalViewPr>
  <p:slideViewPr>
    <p:cSldViewPr snapToGrid="0" showGuides="1">
      <p:cViewPr varScale="1">
        <p:scale>
          <a:sx n="41" d="100"/>
          <a:sy n="41" d="100"/>
        </p:scale>
        <p:origin x="-828" y="-96"/>
      </p:cViewPr>
      <p:guideLst>
        <p:guide orient="horz" pos="1875"/>
        <p:guide pos="386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pPr/>
              <a:t>2016/12/15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2016/12/15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7A06-ED4D-47D6-A150-39FB97AD1E65}" type="datetimeFigureOut">
              <a:rPr lang="zh-CN" altLang="en-US" smtClean="0"/>
              <a:pPr/>
              <a:t>2016/12/15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7E5F-4681-4A3B-8241-B8DECDC6DD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7A06-ED4D-47D6-A150-39FB97AD1E65}" type="datetimeFigureOut">
              <a:rPr lang="zh-CN" altLang="en-US" smtClean="0"/>
              <a:pPr/>
              <a:t>2016/12/15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7E5F-4681-4A3B-8241-B8DECDC6DD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7A06-ED4D-47D6-A150-39FB97AD1E65}" type="datetimeFigureOut">
              <a:rPr lang="zh-CN" altLang="en-US" smtClean="0"/>
              <a:pPr/>
              <a:t>2016/12/15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7E5F-4681-4A3B-8241-B8DECDC6DD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7A06-ED4D-47D6-A150-39FB97AD1E65}" type="datetimeFigureOut">
              <a:rPr lang="zh-CN" altLang="en-US" smtClean="0"/>
              <a:pPr/>
              <a:t>2016/12/15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7E5F-4681-4A3B-8241-B8DECDC6DD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7A06-ED4D-47D6-A150-39FB97AD1E65}" type="datetimeFigureOut">
              <a:rPr lang="zh-CN" altLang="en-US" smtClean="0"/>
              <a:pPr/>
              <a:t>2016/12/15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7E5F-4681-4A3B-8241-B8DECDC6DD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7A06-ED4D-47D6-A150-39FB97AD1E65}" type="datetimeFigureOut">
              <a:rPr lang="zh-CN" altLang="en-US" smtClean="0"/>
              <a:pPr/>
              <a:t>2016/12/15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7E5F-4681-4A3B-8241-B8DECDC6DD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7A06-ED4D-47D6-A150-39FB97AD1E65}" type="datetimeFigureOut">
              <a:rPr lang="zh-CN" altLang="en-US" smtClean="0"/>
              <a:pPr/>
              <a:t>2016/12/15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7E5F-4681-4A3B-8241-B8DECDC6DD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7A06-ED4D-47D6-A150-39FB97AD1E65}" type="datetimeFigureOut">
              <a:rPr lang="zh-CN" altLang="en-US" smtClean="0"/>
              <a:pPr/>
              <a:t>2016/12/15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7E5F-4681-4A3B-8241-B8DECDC6DD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7A06-ED4D-47D6-A150-39FB97AD1E65}" type="datetimeFigureOut">
              <a:rPr lang="zh-CN" altLang="en-US" smtClean="0"/>
              <a:pPr/>
              <a:t>2016/12/15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7E5F-4681-4A3B-8241-B8DECDC6DD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7A06-ED4D-47D6-A150-39FB97AD1E65}" type="datetimeFigureOut">
              <a:rPr lang="zh-CN" altLang="en-US" smtClean="0"/>
              <a:pPr/>
              <a:t>2016/12/15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7E5F-4681-4A3B-8241-B8DECDC6DD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7A06-ED4D-47D6-A150-39FB97AD1E65}" type="datetimeFigureOut">
              <a:rPr lang="zh-CN" altLang="en-US" smtClean="0"/>
              <a:pPr/>
              <a:t>2016/12/15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7E5F-4681-4A3B-8241-B8DECDC6DD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17A06-ED4D-47D6-A150-39FB97AD1E65}" type="datetimeFigureOut">
              <a:rPr lang="zh-CN" altLang="en-US" smtClean="0"/>
              <a:pPr/>
              <a:t>2016/12/15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37E5F-4681-4A3B-8241-B8DECDC6DD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22.xml"/><Relationship Id="rId7" Type="http://schemas.openxmlformats.org/officeDocument/2006/relationships/oleObject" Target="../embeddings/oleObject5.bin"/><Relationship Id="rId2" Type="http://schemas.openxmlformats.org/officeDocument/2006/relationships/tags" Target="../tags/tag2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8.bin"/><Relationship Id="rId4" Type="http://schemas.openxmlformats.org/officeDocument/2006/relationships/slideLayout" Target="../slideLayouts/slideLayout2.xml"/><Relationship Id="rId9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4.xml"/><Relationship Id="rId1" Type="http://schemas.openxmlformats.org/officeDocument/2006/relationships/tags" Target="../tags/tag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9.bin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10.bin"/><Relationship Id="rId4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6.xml"/><Relationship Id="rId1" Type="http://schemas.openxmlformats.org/officeDocument/2006/relationships/tags" Target="../tags/tag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11.bin"/><Relationship Id="rId4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2.bin"/><Relationship Id="rId4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13.bin"/><Relationship Id="rId4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17.png"/><Relationship Id="rId4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4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240"/>
            <a:ext cx="12192000" cy="6870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" name="组合 23"/>
          <p:cNvGrpSpPr/>
          <p:nvPr/>
        </p:nvGrpSpPr>
        <p:grpSpPr>
          <a:xfrm>
            <a:off x="10210165" y="837565"/>
            <a:ext cx="651510" cy="819150"/>
            <a:chOff x="8413751" y="-327025"/>
            <a:chExt cx="530225" cy="666750"/>
          </a:xfrm>
        </p:grpSpPr>
        <p:sp>
          <p:nvSpPr>
            <p:cNvPr id="11" name="Freeform 13"/>
            <p:cNvSpPr/>
            <p:nvPr/>
          </p:nvSpPr>
          <p:spPr bwMode="auto">
            <a:xfrm>
              <a:off x="8413751" y="-327025"/>
              <a:ext cx="530225" cy="666750"/>
            </a:xfrm>
            <a:custGeom>
              <a:avLst/>
              <a:gdLst>
                <a:gd name="T0" fmla="*/ 0 w 334"/>
                <a:gd name="T1" fmla="*/ 262 h 420"/>
                <a:gd name="T2" fmla="*/ 58 w 334"/>
                <a:gd name="T3" fmla="*/ 332 h 420"/>
                <a:gd name="T4" fmla="*/ 267 w 334"/>
                <a:gd name="T5" fmla="*/ 86 h 420"/>
                <a:gd name="T6" fmla="*/ 80 w 334"/>
                <a:gd name="T7" fmla="*/ 351 h 420"/>
                <a:gd name="T8" fmla="*/ 149 w 334"/>
                <a:gd name="T9" fmla="*/ 420 h 420"/>
                <a:gd name="T10" fmla="*/ 334 w 334"/>
                <a:gd name="T11" fmla="*/ 0 h 420"/>
                <a:gd name="T12" fmla="*/ 0 w 334"/>
                <a:gd name="T13" fmla="*/ 262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4" h="420">
                  <a:moveTo>
                    <a:pt x="0" y="262"/>
                  </a:moveTo>
                  <a:lnTo>
                    <a:pt x="58" y="332"/>
                  </a:lnTo>
                  <a:lnTo>
                    <a:pt x="267" y="86"/>
                  </a:lnTo>
                  <a:lnTo>
                    <a:pt x="80" y="351"/>
                  </a:lnTo>
                  <a:lnTo>
                    <a:pt x="149" y="420"/>
                  </a:lnTo>
                  <a:lnTo>
                    <a:pt x="334" y="0"/>
                  </a:lnTo>
                  <a:lnTo>
                    <a:pt x="0" y="2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4"/>
            <p:cNvSpPr/>
            <p:nvPr/>
          </p:nvSpPr>
          <p:spPr bwMode="auto">
            <a:xfrm>
              <a:off x="8413751" y="-327025"/>
              <a:ext cx="530225" cy="666750"/>
            </a:xfrm>
            <a:custGeom>
              <a:avLst/>
              <a:gdLst>
                <a:gd name="T0" fmla="*/ 0 w 334"/>
                <a:gd name="T1" fmla="*/ 262 h 420"/>
                <a:gd name="T2" fmla="*/ 58 w 334"/>
                <a:gd name="T3" fmla="*/ 332 h 420"/>
                <a:gd name="T4" fmla="*/ 267 w 334"/>
                <a:gd name="T5" fmla="*/ 86 h 420"/>
                <a:gd name="T6" fmla="*/ 80 w 334"/>
                <a:gd name="T7" fmla="*/ 351 h 420"/>
                <a:gd name="T8" fmla="*/ 149 w 334"/>
                <a:gd name="T9" fmla="*/ 420 h 420"/>
                <a:gd name="T10" fmla="*/ 334 w 334"/>
                <a:gd name="T11" fmla="*/ 0 h 420"/>
                <a:gd name="T12" fmla="*/ 0 w 334"/>
                <a:gd name="T13" fmla="*/ 262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4" h="420">
                  <a:moveTo>
                    <a:pt x="0" y="262"/>
                  </a:moveTo>
                  <a:lnTo>
                    <a:pt x="58" y="332"/>
                  </a:lnTo>
                  <a:lnTo>
                    <a:pt x="267" y="86"/>
                  </a:lnTo>
                  <a:lnTo>
                    <a:pt x="80" y="351"/>
                  </a:lnTo>
                  <a:lnTo>
                    <a:pt x="149" y="420"/>
                  </a:lnTo>
                  <a:lnTo>
                    <a:pt x="334" y="0"/>
                  </a:lnTo>
                  <a:lnTo>
                    <a:pt x="0" y="26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5"/>
            <p:cNvSpPr/>
            <p:nvPr/>
          </p:nvSpPr>
          <p:spPr bwMode="auto">
            <a:xfrm>
              <a:off x="8688388" y="-200025"/>
              <a:ext cx="200025" cy="446088"/>
            </a:xfrm>
            <a:custGeom>
              <a:avLst/>
              <a:gdLst>
                <a:gd name="T0" fmla="*/ 126 w 126"/>
                <a:gd name="T1" fmla="*/ 0 h 281"/>
                <a:gd name="T2" fmla="*/ 0 w 126"/>
                <a:gd name="T3" fmla="*/ 281 h 281"/>
                <a:gd name="T4" fmla="*/ 56 w 126"/>
                <a:gd name="T5" fmla="*/ 273 h 281"/>
                <a:gd name="T6" fmla="*/ 126 w 126"/>
                <a:gd name="T7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281">
                  <a:moveTo>
                    <a:pt x="126" y="0"/>
                  </a:moveTo>
                  <a:lnTo>
                    <a:pt x="0" y="281"/>
                  </a:lnTo>
                  <a:lnTo>
                    <a:pt x="56" y="273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6"/>
            <p:cNvSpPr/>
            <p:nvPr/>
          </p:nvSpPr>
          <p:spPr bwMode="auto">
            <a:xfrm>
              <a:off x="8688388" y="-200025"/>
              <a:ext cx="200025" cy="446088"/>
            </a:xfrm>
            <a:custGeom>
              <a:avLst/>
              <a:gdLst>
                <a:gd name="T0" fmla="*/ 126 w 126"/>
                <a:gd name="T1" fmla="*/ 0 h 281"/>
                <a:gd name="T2" fmla="*/ 0 w 126"/>
                <a:gd name="T3" fmla="*/ 281 h 281"/>
                <a:gd name="T4" fmla="*/ 56 w 126"/>
                <a:gd name="T5" fmla="*/ 273 h 281"/>
                <a:gd name="T6" fmla="*/ 126 w 126"/>
                <a:gd name="T7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281">
                  <a:moveTo>
                    <a:pt x="126" y="0"/>
                  </a:moveTo>
                  <a:lnTo>
                    <a:pt x="0" y="281"/>
                  </a:lnTo>
                  <a:lnTo>
                    <a:pt x="56" y="273"/>
                  </a:lnTo>
                  <a:lnTo>
                    <a:pt x="1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7"/>
            <p:cNvSpPr/>
            <p:nvPr/>
          </p:nvSpPr>
          <p:spPr bwMode="auto">
            <a:xfrm>
              <a:off x="8675688" y="-271463"/>
              <a:ext cx="230188" cy="522288"/>
            </a:xfrm>
            <a:custGeom>
              <a:avLst/>
              <a:gdLst>
                <a:gd name="T0" fmla="*/ 145 w 145"/>
                <a:gd name="T1" fmla="*/ 0 h 329"/>
                <a:gd name="T2" fmla="*/ 0 w 145"/>
                <a:gd name="T3" fmla="*/ 329 h 329"/>
                <a:gd name="T4" fmla="*/ 8 w 145"/>
                <a:gd name="T5" fmla="*/ 326 h 329"/>
                <a:gd name="T6" fmla="*/ 134 w 145"/>
                <a:gd name="T7" fmla="*/ 45 h 329"/>
                <a:gd name="T8" fmla="*/ 145 w 145"/>
                <a:gd name="T9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329">
                  <a:moveTo>
                    <a:pt x="145" y="0"/>
                  </a:moveTo>
                  <a:lnTo>
                    <a:pt x="0" y="329"/>
                  </a:lnTo>
                  <a:lnTo>
                    <a:pt x="8" y="326"/>
                  </a:lnTo>
                  <a:lnTo>
                    <a:pt x="134" y="45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8"/>
            <p:cNvSpPr/>
            <p:nvPr/>
          </p:nvSpPr>
          <p:spPr bwMode="auto">
            <a:xfrm>
              <a:off x="8675688" y="-271463"/>
              <a:ext cx="230188" cy="522288"/>
            </a:xfrm>
            <a:custGeom>
              <a:avLst/>
              <a:gdLst>
                <a:gd name="T0" fmla="*/ 145 w 145"/>
                <a:gd name="T1" fmla="*/ 0 h 329"/>
                <a:gd name="T2" fmla="*/ 0 w 145"/>
                <a:gd name="T3" fmla="*/ 329 h 329"/>
                <a:gd name="T4" fmla="*/ 8 w 145"/>
                <a:gd name="T5" fmla="*/ 326 h 329"/>
                <a:gd name="T6" fmla="*/ 134 w 145"/>
                <a:gd name="T7" fmla="*/ 45 h 329"/>
                <a:gd name="T8" fmla="*/ 145 w 145"/>
                <a:gd name="T9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329">
                  <a:moveTo>
                    <a:pt x="145" y="0"/>
                  </a:moveTo>
                  <a:lnTo>
                    <a:pt x="0" y="329"/>
                  </a:lnTo>
                  <a:lnTo>
                    <a:pt x="8" y="326"/>
                  </a:lnTo>
                  <a:lnTo>
                    <a:pt x="134" y="45"/>
                  </a:lnTo>
                  <a:lnTo>
                    <a:pt x="1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2475468" y="1415777"/>
            <a:ext cx="7396480" cy="1070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r>
              <a:rPr 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重庆选调生考试</a:t>
            </a:r>
          </a:p>
        </p:txBody>
      </p:sp>
      <p:cxnSp>
        <p:nvCxnSpPr>
          <p:cNvPr id="35" name="直接连接符 34"/>
          <p:cNvCxnSpPr/>
          <p:nvPr/>
        </p:nvCxnSpPr>
        <p:spPr>
          <a:xfrm>
            <a:off x="2621280" y="2489835"/>
            <a:ext cx="72085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4401788" y="4828026"/>
            <a:ext cx="2840355" cy="41783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主讲：   杨治林 </a:t>
            </a: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5311024" y="5492236"/>
            <a:ext cx="1706880" cy="41783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重庆乐恩教育</a:t>
            </a:r>
          </a:p>
        </p:txBody>
      </p:sp>
      <p:sp>
        <p:nvSpPr>
          <p:cNvPr id="38" name="KSO_Shape"/>
          <p:cNvSpPr/>
          <p:nvPr/>
        </p:nvSpPr>
        <p:spPr bwMode="auto">
          <a:xfrm>
            <a:off x="4839585" y="4794048"/>
            <a:ext cx="371781" cy="451556"/>
          </a:xfrm>
          <a:custGeom>
            <a:avLst/>
            <a:gdLst>
              <a:gd name="T0" fmla="*/ 440790 w 2792413"/>
              <a:gd name="T1" fmla="*/ 2575798 h 3389313"/>
              <a:gd name="T2" fmla="*/ 1147253 w 2792413"/>
              <a:gd name="T3" fmla="*/ 1201035 h 3389313"/>
              <a:gd name="T4" fmla="*/ 1223433 w 2792413"/>
              <a:gd name="T5" fmla="*/ 1473921 h 3389313"/>
              <a:gd name="T6" fmla="*/ 1315165 w 2792413"/>
              <a:gd name="T7" fmla="*/ 1458373 h 3389313"/>
              <a:gd name="T8" fmla="*/ 1462128 w 2792413"/>
              <a:gd name="T9" fmla="*/ 1368574 h 3389313"/>
              <a:gd name="T10" fmla="*/ 1552274 w 2792413"/>
              <a:gd name="T11" fmla="*/ 1517392 h 3389313"/>
              <a:gd name="T12" fmla="*/ 1632262 w 2792413"/>
              <a:gd name="T13" fmla="*/ 1262910 h 3389313"/>
              <a:gd name="T14" fmla="*/ 1689714 w 2792413"/>
              <a:gd name="T15" fmla="*/ 1093784 h 3389313"/>
              <a:gd name="T16" fmla="*/ 1947454 w 2792413"/>
              <a:gd name="T17" fmla="*/ 1176285 h 3389313"/>
              <a:gd name="T18" fmla="*/ 2040457 w 2792413"/>
              <a:gd name="T19" fmla="*/ 1240064 h 3389313"/>
              <a:gd name="T20" fmla="*/ 2124889 w 2792413"/>
              <a:gd name="T21" fmla="*/ 1394276 h 3389313"/>
              <a:gd name="T22" fmla="*/ 2358823 w 2792413"/>
              <a:gd name="T23" fmla="*/ 1575460 h 3389313"/>
              <a:gd name="T24" fmla="*/ 2669254 w 2792413"/>
              <a:gd name="T25" fmla="*/ 1240381 h 3389313"/>
              <a:gd name="T26" fmla="*/ 2738767 w 2792413"/>
              <a:gd name="T27" fmla="*/ 1227371 h 3389313"/>
              <a:gd name="T28" fmla="*/ 2783840 w 2792413"/>
              <a:gd name="T29" fmla="*/ 1283853 h 3389313"/>
              <a:gd name="T30" fmla="*/ 2705122 w 2792413"/>
              <a:gd name="T31" fmla="*/ 1422200 h 3389313"/>
              <a:gd name="T32" fmla="*/ 2761621 w 2792413"/>
              <a:gd name="T33" fmla="*/ 1492008 h 3389313"/>
              <a:gd name="T34" fmla="*/ 2775270 w 2792413"/>
              <a:gd name="T35" fmla="*/ 1582441 h 3389313"/>
              <a:gd name="T36" fmla="*/ 2740355 w 2792413"/>
              <a:gd name="T37" fmla="*/ 1669383 h 3389313"/>
              <a:gd name="T38" fmla="*/ 2438811 w 2792413"/>
              <a:gd name="T39" fmla="*/ 2001606 h 3389313"/>
              <a:gd name="T40" fmla="*/ 2326447 w 2792413"/>
              <a:gd name="T41" fmla="*/ 2083155 h 3389313"/>
              <a:gd name="T42" fmla="*/ 2234397 w 2792413"/>
              <a:gd name="T43" fmla="*/ 2095530 h 3389313"/>
              <a:gd name="T44" fmla="*/ 2140759 w 2792413"/>
              <a:gd name="T45" fmla="*/ 2059674 h 3389313"/>
              <a:gd name="T46" fmla="*/ 2049979 w 2792413"/>
              <a:gd name="T47" fmla="*/ 1965116 h 3389313"/>
              <a:gd name="T48" fmla="*/ 1428165 w 2792413"/>
              <a:gd name="T49" fmla="*/ 2143126 h 3389313"/>
              <a:gd name="T50" fmla="*/ 1429434 w 2792413"/>
              <a:gd name="T51" fmla="*/ 1759182 h 3389313"/>
              <a:gd name="T52" fmla="*/ 1368174 w 2792413"/>
              <a:gd name="T53" fmla="*/ 1755057 h 3389313"/>
              <a:gd name="T54" fmla="*/ 1337384 w 2792413"/>
              <a:gd name="T55" fmla="*/ 1826769 h 3389313"/>
              <a:gd name="T56" fmla="*/ 852376 w 2792413"/>
              <a:gd name="T57" fmla="*/ 1682710 h 3389313"/>
              <a:gd name="T58" fmla="*/ 784766 w 2792413"/>
              <a:gd name="T59" fmla="*/ 2018424 h 3389313"/>
              <a:gd name="T60" fmla="*/ 485762 w 2792413"/>
              <a:gd name="T61" fmla="*/ 1784884 h 3389313"/>
              <a:gd name="T62" fmla="*/ 583526 w 2792413"/>
              <a:gd name="T63" fmla="*/ 1432036 h 3389313"/>
              <a:gd name="T64" fmla="*/ 667641 w 2792413"/>
              <a:gd name="T65" fmla="*/ 1278141 h 3389313"/>
              <a:gd name="T66" fmla="*/ 848249 w 2792413"/>
              <a:gd name="T67" fmla="*/ 1188343 h 3389313"/>
              <a:gd name="T68" fmla="*/ 1117099 w 2792413"/>
              <a:gd name="T69" fmla="*/ 1090294 h 3389313"/>
              <a:gd name="T70" fmla="*/ 1495426 w 2792413"/>
              <a:gd name="T71" fmla="*/ 10798 h 3389313"/>
              <a:gd name="T72" fmla="*/ 1596073 w 2792413"/>
              <a:gd name="T73" fmla="*/ 50816 h 3389313"/>
              <a:gd name="T74" fmla="*/ 1679258 w 2792413"/>
              <a:gd name="T75" fmla="*/ 116241 h 3389313"/>
              <a:gd name="T76" fmla="*/ 1743076 w 2792413"/>
              <a:gd name="T77" fmla="*/ 203263 h 3389313"/>
              <a:gd name="T78" fmla="*/ 1802448 w 2792413"/>
              <a:gd name="T79" fmla="*/ 402397 h 3389313"/>
              <a:gd name="T80" fmla="*/ 1849121 w 2792413"/>
              <a:gd name="T81" fmla="*/ 458612 h 3389313"/>
              <a:gd name="T82" fmla="*/ 1861186 w 2792413"/>
              <a:gd name="T83" fmla="*/ 526260 h 3389313"/>
              <a:gd name="T84" fmla="*/ 1823086 w 2792413"/>
              <a:gd name="T85" fmla="*/ 626621 h 3389313"/>
              <a:gd name="T86" fmla="*/ 1771651 w 2792413"/>
              <a:gd name="T87" fmla="*/ 681248 h 3389313"/>
              <a:gd name="T88" fmla="*/ 1688148 w 2792413"/>
              <a:gd name="T89" fmla="*/ 863867 h 3389313"/>
              <a:gd name="T90" fmla="*/ 1552576 w 2792413"/>
              <a:gd name="T91" fmla="*/ 992176 h 3389313"/>
              <a:gd name="T92" fmla="*/ 1464628 w 2792413"/>
              <a:gd name="T93" fmla="*/ 1024254 h 3389313"/>
              <a:gd name="T94" fmla="*/ 1364933 w 2792413"/>
              <a:gd name="T95" fmla="*/ 1028383 h 3389313"/>
              <a:gd name="T96" fmla="*/ 1273493 w 2792413"/>
              <a:gd name="T97" fmla="*/ 1003928 h 3389313"/>
              <a:gd name="T98" fmla="*/ 1136333 w 2792413"/>
              <a:gd name="T99" fmla="*/ 893721 h 3389313"/>
              <a:gd name="T100" fmla="*/ 1043305 w 2792413"/>
              <a:gd name="T101" fmla="*/ 719677 h 3389313"/>
              <a:gd name="T102" fmla="*/ 984250 w 2792413"/>
              <a:gd name="T103" fmla="*/ 642183 h 3389313"/>
              <a:gd name="T104" fmla="*/ 943610 w 2792413"/>
              <a:gd name="T105" fmla="*/ 580887 h 3389313"/>
              <a:gd name="T106" fmla="*/ 930275 w 2792413"/>
              <a:gd name="T107" fmla="*/ 508792 h 3389313"/>
              <a:gd name="T108" fmla="*/ 958215 w 2792413"/>
              <a:gd name="T109" fmla="*/ 440826 h 3389313"/>
              <a:gd name="T110" fmla="*/ 1010603 w 2792413"/>
              <a:gd name="T111" fmla="*/ 336019 h 3389313"/>
              <a:gd name="T112" fmla="*/ 1081405 w 2792413"/>
              <a:gd name="T113" fmla="*/ 168327 h 3389313"/>
              <a:gd name="T114" fmla="*/ 1152525 w 2792413"/>
              <a:gd name="T115" fmla="*/ 89245 h 3389313"/>
              <a:gd name="T116" fmla="*/ 1242060 w 2792413"/>
              <a:gd name="T117" fmla="*/ 32713 h 3389313"/>
              <a:gd name="T118" fmla="*/ 1348105 w 2792413"/>
              <a:gd name="T119" fmla="*/ 3494 h 3389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92413" h="3389313">
                <a:moveTo>
                  <a:pt x="520700" y="2665413"/>
                </a:moveTo>
                <a:lnTo>
                  <a:pt x="2271713" y="2665413"/>
                </a:lnTo>
                <a:lnTo>
                  <a:pt x="2258063" y="3389313"/>
                </a:lnTo>
                <a:lnTo>
                  <a:pt x="534985" y="3389313"/>
                </a:lnTo>
                <a:lnTo>
                  <a:pt x="520700" y="2665413"/>
                </a:lnTo>
                <a:close/>
                <a:moveTo>
                  <a:pt x="0" y="2312988"/>
                </a:moveTo>
                <a:lnTo>
                  <a:pt x="2792413" y="2312988"/>
                </a:lnTo>
                <a:lnTo>
                  <a:pt x="2504058" y="3016251"/>
                </a:lnTo>
                <a:lnTo>
                  <a:pt x="2343366" y="3016251"/>
                </a:lnTo>
                <a:lnTo>
                  <a:pt x="2351623" y="2575798"/>
                </a:lnTo>
                <a:lnTo>
                  <a:pt x="440790" y="2575798"/>
                </a:lnTo>
                <a:lnTo>
                  <a:pt x="449047" y="3016251"/>
                </a:lnTo>
                <a:lnTo>
                  <a:pt x="288355" y="3016251"/>
                </a:lnTo>
                <a:lnTo>
                  <a:pt x="0" y="2312988"/>
                </a:lnTo>
                <a:close/>
                <a:moveTo>
                  <a:pt x="1131065" y="1087438"/>
                </a:moveTo>
                <a:lnTo>
                  <a:pt x="1131065" y="1087755"/>
                </a:lnTo>
                <a:lnTo>
                  <a:pt x="1131700" y="1087438"/>
                </a:lnTo>
                <a:lnTo>
                  <a:pt x="1133287" y="1104890"/>
                </a:lnTo>
                <a:lnTo>
                  <a:pt x="1135826" y="1125198"/>
                </a:lnTo>
                <a:lnTo>
                  <a:pt x="1138683" y="1148044"/>
                </a:lnTo>
                <a:lnTo>
                  <a:pt x="1142492" y="1173112"/>
                </a:lnTo>
                <a:lnTo>
                  <a:pt x="1147253" y="1201035"/>
                </a:lnTo>
                <a:lnTo>
                  <a:pt x="1153284" y="1231179"/>
                </a:lnTo>
                <a:lnTo>
                  <a:pt x="1160267" y="1262910"/>
                </a:lnTo>
                <a:lnTo>
                  <a:pt x="1168520" y="1297180"/>
                </a:lnTo>
                <a:lnTo>
                  <a:pt x="1178042" y="1333670"/>
                </a:lnTo>
                <a:lnTo>
                  <a:pt x="1183439" y="1352074"/>
                </a:lnTo>
                <a:lnTo>
                  <a:pt x="1188835" y="1371430"/>
                </a:lnTo>
                <a:lnTo>
                  <a:pt x="1195183" y="1391103"/>
                </a:lnTo>
                <a:lnTo>
                  <a:pt x="1201531" y="1411094"/>
                </a:lnTo>
                <a:lnTo>
                  <a:pt x="1208514" y="1431719"/>
                </a:lnTo>
                <a:lnTo>
                  <a:pt x="1215497" y="1452344"/>
                </a:lnTo>
                <a:lnTo>
                  <a:pt x="1223433" y="1473921"/>
                </a:lnTo>
                <a:lnTo>
                  <a:pt x="1231685" y="1495498"/>
                </a:lnTo>
                <a:lnTo>
                  <a:pt x="1240573" y="1517392"/>
                </a:lnTo>
                <a:lnTo>
                  <a:pt x="1249461" y="1539604"/>
                </a:lnTo>
                <a:lnTo>
                  <a:pt x="1258983" y="1562450"/>
                </a:lnTo>
                <a:lnTo>
                  <a:pt x="1269458" y="1585296"/>
                </a:lnTo>
                <a:lnTo>
                  <a:pt x="1279932" y="1608460"/>
                </a:lnTo>
                <a:lnTo>
                  <a:pt x="1291359" y="1632258"/>
                </a:lnTo>
                <a:lnTo>
                  <a:pt x="1294851" y="1601162"/>
                </a:lnTo>
                <a:lnTo>
                  <a:pt x="1298977" y="1571018"/>
                </a:lnTo>
                <a:lnTo>
                  <a:pt x="1306913" y="1512315"/>
                </a:lnTo>
                <a:lnTo>
                  <a:pt x="1315165" y="1458373"/>
                </a:lnTo>
                <a:lnTo>
                  <a:pt x="1323101" y="1409824"/>
                </a:lnTo>
                <a:lnTo>
                  <a:pt x="1330084" y="1368574"/>
                </a:lnTo>
                <a:lnTo>
                  <a:pt x="1336115" y="1335574"/>
                </a:lnTo>
                <a:lnTo>
                  <a:pt x="1342780" y="1300670"/>
                </a:lnTo>
                <a:lnTo>
                  <a:pt x="1298025" y="1196275"/>
                </a:lnTo>
                <a:lnTo>
                  <a:pt x="1370395" y="1127736"/>
                </a:lnTo>
                <a:lnTo>
                  <a:pt x="1421817" y="1127736"/>
                </a:lnTo>
                <a:lnTo>
                  <a:pt x="1494187" y="1196275"/>
                </a:lnTo>
                <a:lnTo>
                  <a:pt x="1449749" y="1300670"/>
                </a:lnTo>
                <a:lnTo>
                  <a:pt x="1456415" y="1335574"/>
                </a:lnTo>
                <a:lnTo>
                  <a:pt x="1462128" y="1368574"/>
                </a:lnTo>
                <a:lnTo>
                  <a:pt x="1469746" y="1409824"/>
                </a:lnTo>
                <a:lnTo>
                  <a:pt x="1477364" y="1458373"/>
                </a:lnTo>
                <a:lnTo>
                  <a:pt x="1485617" y="1512315"/>
                </a:lnTo>
                <a:lnTo>
                  <a:pt x="1493869" y="1571018"/>
                </a:lnTo>
                <a:lnTo>
                  <a:pt x="1497678" y="1601162"/>
                </a:lnTo>
                <a:lnTo>
                  <a:pt x="1501170" y="1632258"/>
                </a:lnTo>
                <a:lnTo>
                  <a:pt x="1512279" y="1608460"/>
                </a:lnTo>
                <a:lnTo>
                  <a:pt x="1523072" y="1585296"/>
                </a:lnTo>
                <a:lnTo>
                  <a:pt x="1533229" y="1562450"/>
                </a:lnTo>
                <a:lnTo>
                  <a:pt x="1542751" y="1539604"/>
                </a:lnTo>
                <a:lnTo>
                  <a:pt x="1552274" y="1517392"/>
                </a:lnTo>
                <a:lnTo>
                  <a:pt x="1560844" y="1495498"/>
                </a:lnTo>
                <a:lnTo>
                  <a:pt x="1568779" y="1473921"/>
                </a:lnTo>
                <a:lnTo>
                  <a:pt x="1576715" y="1452344"/>
                </a:lnTo>
                <a:lnTo>
                  <a:pt x="1584015" y="1431719"/>
                </a:lnTo>
                <a:lnTo>
                  <a:pt x="1590681" y="1411094"/>
                </a:lnTo>
                <a:lnTo>
                  <a:pt x="1597346" y="1391103"/>
                </a:lnTo>
                <a:lnTo>
                  <a:pt x="1603377" y="1371430"/>
                </a:lnTo>
                <a:lnTo>
                  <a:pt x="1609408" y="1352074"/>
                </a:lnTo>
                <a:lnTo>
                  <a:pt x="1614487" y="1333670"/>
                </a:lnTo>
                <a:lnTo>
                  <a:pt x="1624327" y="1297180"/>
                </a:lnTo>
                <a:lnTo>
                  <a:pt x="1632262" y="1262910"/>
                </a:lnTo>
                <a:lnTo>
                  <a:pt x="1639563" y="1231179"/>
                </a:lnTo>
                <a:lnTo>
                  <a:pt x="1644959" y="1201035"/>
                </a:lnTo>
                <a:lnTo>
                  <a:pt x="1649720" y="1173112"/>
                </a:lnTo>
                <a:lnTo>
                  <a:pt x="1653846" y="1148044"/>
                </a:lnTo>
                <a:lnTo>
                  <a:pt x="1657020" y="1125198"/>
                </a:lnTo>
                <a:lnTo>
                  <a:pt x="1659242" y="1104890"/>
                </a:lnTo>
                <a:lnTo>
                  <a:pt x="1660829" y="1087438"/>
                </a:lnTo>
                <a:lnTo>
                  <a:pt x="1661464" y="1087755"/>
                </a:lnTo>
                <a:lnTo>
                  <a:pt x="1661464" y="1087438"/>
                </a:lnTo>
                <a:lnTo>
                  <a:pt x="1675430" y="1090294"/>
                </a:lnTo>
                <a:lnTo>
                  <a:pt x="1689714" y="1093784"/>
                </a:lnTo>
                <a:lnTo>
                  <a:pt x="1703998" y="1097592"/>
                </a:lnTo>
                <a:lnTo>
                  <a:pt x="1718916" y="1101400"/>
                </a:lnTo>
                <a:lnTo>
                  <a:pt x="1749705" y="1110919"/>
                </a:lnTo>
                <a:lnTo>
                  <a:pt x="1782399" y="1120756"/>
                </a:lnTo>
                <a:lnTo>
                  <a:pt x="1812871" y="1129640"/>
                </a:lnTo>
                <a:lnTo>
                  <a:pt x="1841120" y="1138208"/>
                </a:lnTo>
                <a:lnTo>
                  <a:pt x="1866831" y="1146458"/>
                </a:lnTo>
                <a:lnTo>
                  <a:pt x="1890002" y="1154390"/>
                </a:lnTo>
                <a:lnTo>
                  <a:pt x="1911269" y="1162006"/>
                </a:lnTo>
                <a:lnTo>
                  <a:pt x="1930314" y="1168987"/>
                </a:lnTo>
                <a:lnTo>
                  <a:pt x="1947454" y="1176285"/>
                </a:lnTo>
                <a:lnTo>
                  <a:pt x="1962690" y="1183266"/>
                </a:lnTo>
                <a:lnTo>
                  <a:pt x="1976021" y="1189612"/>
                </a:lnTo>
                <a:lnTo>
                  <a:pt x="1987766" y="1195958"/>
                </a:lnTo>
                <a:lnTo>
                  <a:pt x="1998240" y="1201670"/>
                </a:lnTo>
                <a:lnTo>
                  <a:pt x="2006811" y="1207381"/>
                </a:lnTo>
                <a:lnTo>
                  <a:pt x="2014111" y="1212775"/>
                </a:lnTo>
                <a:lnTo>
                  <a:pt x="2020142" y="1218487"/>
                </a:lnTo>
                <a:lnTo>
                  <a:pt x="2025221" y="1223564"/>
                </a:lnTo>
                <a:lnTo>
                  <a:pt x="2029030" y="1228641"/>
                </a:lnTo>
                <a:lnTo>
                  <a:pt x="2035061" y="1234035"/>
                </a:lnTo>
                <a:lnTo>
                  <a:pt x="2040457" y="1240064"/>
                </a:lnTo>
                <a:lnTo>
                  <a:pt x="2046170" y="1246410"/>
                </a:lnTo>
                <a:lnTo>
                  <a:pt x="2051249" y="1252756"/>
                </a:lnTo>
                <a:lnTo>
                  <a:pt x="2056010" y="1259420"/>
                </a:lnTo>
                <a:lnTo>
                  <a:pt x="2060771" y="1266401"/>
                </a:lnTo>
                <a:lnTo>
                  <a:pt x="2065215" y="1273699"/>
                </a:lnTo>
                <a:lnTo>
                  <a:pt x="2068706" y="1281631"/>
                </a:lnTo>
                <a:lnTo>
                  <a:pt x="2069976" y="1283535"/>
                </a:lnTo>
                <a:lnTo>
                  <a:pt x="2072833" y="1289564"/>
                </a:lnTo>
                <a:lnTo>
                  <a:pt x="2083942" y="1312410"/>
                </a:lnTo>
                <a:lnTo>
                  <a:pt x="2101717" y="1348584"/>
                </a:lnTo>
                <a:lnTo>
                  <a:pt x="2124889" y="1394276"/>
                </a:lnTo>
                <a:lnTo>
                  <a:pt x="2151869" y="1446950"/>
                </a:lnTo>
                <a:lnTo>
                  <a:pt x="2182341" y="1504382"/>
                </a:lnTo>
                <a:lnTo>
                  <a:pt x="2197894" y="1534210"/>
                </a:lnTo>
                <a:lnTo>
                  <a:pt x="2214399" y="1563719"/>
                </a:lnTo>
                <a:lnTo>
                  <a:pt x="2230588" y="1593229"/>
                </a:lnTo>
                <a:lnTo>
                  <a:pt x="2247093" y="1622104"/>
                </a:lnTo>
                <a:lnTo>
                  <a:pt x="2260742" y="1645902"/>
                </a:lnTo>
                <a:lnTo>
                  <a:pt x="2274073" y="1668431"/>
                </a:lnTo>
                <a:lnTo>
                  <a:pt x="2305497" y="1634479"/>
                </a:lnTo>
                <a:lnTo>
                  <a:pt x="2332478" y="1604652"/>
                </a:lnTo>
                <a:lnTo>
                  <a:pt x="2358823" y="1575460"/>
                </a:lnTo>
                <a:lnTo>
                  <a:pt x="2406752" y="1520883"/>
                </a:lnTo>
                <a:lnTo>
                  <a:pt x="2443572" y="1478046"/>
                </a:lnTo>
                <a:lnTo>
                  <a:pt x="2465157" y="1453296"/>
                </a:lnTo>
                <a:lnTo>
                  <a:pt x="2468013" y="1449805"/>
                </a:lnTo>
                <a:lnTo>
                  <a:pt x="2471822" y="1445681"/>
                </a:lnTo>
                <a:lnTo>
                  <a:pt x="2475631" y="1441555"/>
                </a:lnTo>
                <a:lnTo>
                  <a:pt x="2483567" y="1434257"/>
                </a:lnTo>
                <a:lnTo>
                  <a:pt x="2491819" y="1427276"/>
                </a:lnTo>
                <a:lnTo>
                  <a:pt x="2500390" y="1420930"/>
                </a:lnTo>
                <a:lnTo>
                  <a:pt x="2664175" y="1245141"/>
                </a:lnTo>
                <a:lnTo>
                  <a:pt x="2669254" y="1240381"/>
                </a:lnTo>
                <a:lnTo>
                  <a:pt x="2674967" y="1235939"/>
                </a:lnTo>
                <a:lnTo>
                  <a:pt x="2680681" y="1232131"/>
                </a:lnTo>
                <a:lnTo>
                  <a:pt x="2686712" y="1229275"/>
                </a:lnTo>
                <a:lnTo>
                  <a:pt x="2693060" y="1227054"/>
                </a:lnTo>
                <a:lnTo>
                  <a:pt x="2699408" y="1225150"/>
                </a:lnTo>
                <a:lnTo>
                  <a:pt x="2706074" y="1224198"/>
                </a:lnTo>
                <a:lnTo>
                  <a:pt x="2712422" y="1223247"/>
                </a:lnTo>
                <a:lnTo>
                  <a:pt x="2719088" y="1223247"/>
                </a:lnTo>
                <a:lnTo>
                  <a:pt x="2725754" y="1224198"/>
                </a:lnTo>
                <a:lnTo>
                  <a:pt x="2732419" y="1225468"/>
                </a:lnTo>
                <a:lnTo>
                  <a:pt x="2738767" y="1227371"/>
                </a:lnTo>
                <a:lnTo>
                  <a:pt x="2745116" y="1229910"/>
                </a:lnTo>
                <a:lnTo>
                  <a:pt x="2751147" y="1233400"/>
                </a:lnTo>
                <a:lnTo>
                  <a:pt x="2757178" y="1237525"/>
                </a:lnTo>
                <a:lnTo>
                  <a:pt x="2762574" y="1241968"/>
                </a:lnTo>
                <a:lnTo>
                  <a:pt x="2767335" y="1247045"/>
                </a:lnTo>
                <a:lnTo>
                  <a:pt x="2771779" y="1252756"/>
                </a:lnTo>
                <a:lnTo>
                  <a:pt x="2775270" y="1258151"/>
                </a:lnTo>
                <a:lnTo>
                  <a:pt x="2778444" y="1264497"/>
                </a:lnTo>
                <a:lnTo>
                  <a:pt x="2780666" y="1270843"/>
                </a:lnTo>
                <a:lnTo>
                  <a:pt x="2782571" y="1277189"/>
                </a:lnTo>
                <a:lnTo>
                  <a:pt x="2783840" y="1283853"/>
                </a:lnTo>
                <a:lnTo>
                  <a:pt x="2784475" y="1290199"/>
                </a:lnTo>
                <a:lnTo>
                  <a:pt x="2784475" y="1296862"/>
                </a:lnTo>
                <a:lnTo>
                  <a:pt x="2783840" y="1303526"/>
                </a:lnTo>
                <a:lnTo>
                  <a:pt x="2782253" y="1310189"/>
                </a:lnTo>
                <a:lnTo>
                  <a:pt x="2780349" y="1316535"/>
                </a:lnTo>
                <a:lnTo>
                  <a:pt x="2777492" y="1322882"/>
                </a:lnTo>
                <a:lnTo>
                  <a:pt x="2774635" y="1328911"/>
                </a:lnTo>
                <a:lnTo>
                  <a:pt x="2770509" y="1334622"/>
                </a:lnTo>
                <a:lnTo>
                  <a:pt x="2766065" y="1340334"/>
                </a:lnTo>
                <a:lnTo>
                  <a:pt x="2694964" y="1416171"/>
                </a:lnTo>
                <a:lnTo>
                  <a:pt x="2705122" y="1422200"/>
                </a:lnTo>
                <a:lnTo>
                  <a:pt x="2709883" y="1426007"/>
                </a:lnTo>
                <a:lnTo>
                  <a:pt x="2714644" y="1429815"/>
                </a:lnTo>
                <a:lnTo>
                  <a:pt x="2721310" y="1435844"/>
                </a:lnTo>
                <a:lnTo>
                  <a:pt x="2727658" y="1441873"/>
                </a:lnTo>
                <a:lnTo>
                  <a:pt x="2733689" y="1448854"/>
                </a:lnTo>
                <a:lnTo>
                  <a:pt x="2739085" y="1455517"/>
                </a:lnTo>
                <a:lnTo>
                  <a:pt x="2744481" y="1462498"/>
                </a:lnTo>
                <a:lnTo>
                  <a:pt x="2749242" y="1469478"/>
                </a:lnTo>
                <a:lnTo>
                  <a:pt x="2753686" y="1476777"/>
                </a:lnTo>
                <a:lnTo>
                  <a:pt x="2757812" y="1484392"/>
                </a:lnTo>
                <a:lnTo>
                  <a:pt x="2761621" y="1492008"/>
                </a:lnTo>
                <a:lnTo>
                  <a:pt x="2764478" y="1499940"/>
                </a:lnTo>
                <a:lnTo>
                  <a:pt x="2767335" y="1507873"/>
                </a:lnTo>
                <a:lnTo>
                  <a:pt x="2770191" y="1515806"/>
                </a:lnTo>
                <a:lnTo>
                  <a:pt x="2771779" y="1524056"/>
                </a:lnTo>
                <a:lnTo>
                  <a:pt x="2773683" y="1532306"/>
                </a:lnTo>
                <a:lnTo>
                  <a:pt x="2774953" y="1540556"/>
                </a:lnTo>
                <a:lnTo>
                  <a:pt x="2775905" y="1548806"/>
                </a:lnTo>
                <a:lnTo>
                  <a:pt x="2776222" y="1557373"/>
                </a:lnTo>
                <a:lnTo>
                  <a:pt x="2776222" y="1565623"/>
                </a:lnTo>
                <a:lnTo>
                  <a:pt x="2775905" y="1574191"/>
                </a:lnTo>
                <a:lnTo>
                  <a:pt x="2775270" y="1582441"/>
                </a:lnTo>
                <a:lnTo>
                  <a:pt x="2774000" y="1591008"/>
                </a:lnTo>
                <a:lnTo>
                  <a:pt x="2772731" y="1598941"/>
                </a:lnTo>
                <a:lnTo>
                  <a:pt x="2770826" y="1607508"/>
                </a:lnTo>
                <a:lnTo>
                  <a:pt x="2768604" y="1615758"/>
                </a:lnTo>
                <a:lnTo>
                  <a:pt x="2765430" y="1623691"/>
                </a:lnTo>
                <a:lnTo>
                  <a:pt x="2762574" y="1631624"/>
                </a:lnTo>
                <a:lnTo>
                  <a:pt x="2758765" y="1639556"/>
                </a:lnTo>
                <a:lnTo>
                  <a:pt x="2754956" y="1647489"/>
                </a:lnTo>
                <a:lnTo>
                  <a:pt x="2750194" y="1654787"/>
                </a:lnTo>
                <a:lnTo>
                  <a:pt x="2745433" y="1662085"/>
                </a:lnTo>
                <a:lnTo>
                  <a:pt x="2740355" y="1669383"/>
                </a:lnTo>
                <a:lnTo>
                  <a:pt x="2734641" y="1676364"/>
                </a:lnTo>
                <a:lnTo>
                  <a:pt x="2716549" y="1697941"/>
                </a:lnTo>
                <a:lnTo>
                  <a:pt x="2670206" y="1751249"/>
                </a:lnTo>
                <a:lnTo>
                  <a:pt x="2639417" y="1786470"/>
                </a:lnTo>
                <a:lnTo>
                  <a:pt x="2605136" y="1824865"/>
                </a:lnTo>
                <a:lnTo>
                  <a:pt x="2569586" y="1864529"/>
                </a:lnTo>
                <a:lnTo>
                  <a:pt x="2532766" y="1904827"/>
                </a:lnTo>
                <a:lnTo>
                  <a:pt x="2508325" y="1930529"/>
                </a:lnTo>
                <a:lnTo>
                  <a:pt x="2484519" y="1955914"/>
                </a:lnTo>
                <a:lnTo>
                  <a:pt x="2461030" y="1979712"/>
                </a:lnTo>
                <a:lnTo>
                  <a:pt x="2438811" y="2001606"/>
                </a:lnTo>
                <a:lnTo>
                  <a:pt x="2426115" y="2013347"/>
                </a:lnTo>
                <a:lnTo>
                  <a:pt x="2413418" y="2025087"/>
                </a:lnTo>
                <a:lnTo>
                  <a:pt x="2400722" y="2035876"/>
                </a:lnTo>
                <a:lnTo>
                  <a:pt x="2387708" y="2046664"/>
                </a:lnTo>
                <a:lnTo>
                  <a:pt x="2380090" y="2052376"/>
                </a:lnTo>
                <a:lnTo>
                  <a:pt x="2371837" y="2058405"/>
                </a:lnTo>
                <a:lnTo>
                  <a:pt x="2362314" y="2064751"/>
                </a:lnTo>
                <a:lnTo>
                  <a:pt x="2351205" y="2071414"/>
                </a:lnTo>
                <a:lnTo>
                  <a:pt x="2343904" y="2075222"/>
                </a:lnTo>
                <a:lnTo>
                  <a:pt x="2335969" y="2079347"/>
                </a:lnTo>
                <a:lnTo>
                  <a:pt x="2326447" y="2083155"/>
                </a:lnTo>
                <a:lnTo>
                  <a:pt x="2315337" y="2087280"/>
                </a:lnTo>
                <a:lnTo>
                  <a:pt x="2307719" y="2089501"/>
                </a:lnTo>
                <a:lnTo>
                  <a:pt x="2300101" y="2091405"/>
                </a:lnTo>
                <a:lnTo>
                  <a:pt x="2292801" y="2093309"/>
                </a:lnTo>
                <a:lnTo>
                  <a:pt x="2284865" y="2094578"/>
                </a:lnTo>
                <a:lnTo>
                  <a:pt x="2277565" y="2095530"/>
                </a:lnTo>
                <a:lnTo>
                  <a:pt x="2270582" y="2096164"/>
                </a:lnTo>
                <a:lnTo>
                  <a:pt x="2262964" y="2096799"/>
                </a:lnTo>
                <a:lnTo>
                  <a:pt x="2255981" y="2097116"/>
                </a:lnTo>
                <a:lnTo>
                  <a:pt x="2244871" y="2096799"/>
                </a:lnTo>
                <a:lnTo>
                  <a:pt x="2234397" y="2095530"/>
                </a:lnTo>
                <a:lnTo>
                  <a:pt x="2224557" y="2093943"/>
                </a:lnTo>
                <a:lnTo>
                  <a:pt x="2215034" y="2092357"/>
                </a:lnTo>
                <a:lnTo>
                  <a:pt x="2206147" y="2090453"/>
                </a:lnTo>
                <a:lnTo>
                  <a:pt x="2197894" y="2087597"/>
                </a:lnTo>
                <a:lnTo>
                  <a:pt x="2190593" y="2085058"/>
                </a:lnTo>
                <a:lnTo>
                  <a:pt x="2183610" y="2082520"/>
                </a:lnTo>
                <a:lnTo>
                  <a:pt x="2176945" y="2079982"/>
                </a:lnTo>
                <a:lnTo>
                  <a:pt x="2170596" y="2077126"/>
                </a:lnTo>
                <a:lnTo>
                  <a:pt x="2159487" y="2071097"/>
                </a:lnTo>
                <a:lnTo>
                  <a:pt x="2149647" y="2065385"/>
                </a:lnTo>
                <a:lnTo>
                  <a:pt x="2140759" y="2059674"/>
                </a:lnTo>
                <a:lnTo>
                  <a:pt x="2133141" y="2053962"/>
                </a:lnTo>
                <a:lnTo>
                  <a:pt x="2125841" y="2048251"/>
                </a:lnTo>
                <a:lnTo>
                  <a:pt x="2119175" y="2043174"/>
                </a:lnTo>
                <a:lnTo>
                  <a:pt x="2113462" y="2037779"/>
                </a:lnTo>
                <a:lnTo>
                  <a:pt x="2102670" y="2027308"/>
                </a:lnTo>
                <a:lnTo>
                  <a:pt x="2092512" y="2017154"/>
                </a:lnTo>
                <a:lnTo>
                  <a:pt x="2083307" y="2006683"/>
                </a:lnTo>
                <a:lnTo>
                  <a:pt x="2074737" y="1996847"/>
                </a:lnTo>
                <a:lnTo>
                  <a:pt x="2066167" y="1986375"/>
                </a:lnTo>
                <a:lnTo>
                  <a:pt x="2057914" y="1975904"/>
                </a:lnTo>
                <a:lnTo>
                  <a:pt x="2049979" y="1965116"/>
                </a:lnTo>
                <a:lnTo>
                  <a:pt x="2042044" y="1954010"/>
                </a:lnTo>
                <a:lnTo>
                  <a:pt x="2026490" y="1931798"/>
                </a:lnTo>
                <a:lnTo>
                  <a:pt x="2013476" y="1912125"/>
                </a:lnTo>
                <a:lnTo>
                  <a:pt x="2000462" y="1891817"/>
                </a:lnTo>
                <a:lnTo>
                  <a:pt x="1987131" y="1870557"/>
                </a:lnTo>
                <a:lnTo>
                  <a:pt x="1974117" y="1848663"/>
                </a:lnTo>
                <a:lnTo>
                  <a:pt x="1961103" y="1826769"/>
                </a:lnTo>
                <a:lnTo>
                  <a:pt x="1948089" y="1803922"/>
                </a:lnTo>
                <a:lnTo>
                  <a:pt x="1922061" y="1758547"/>
                </a:lnTo>
                <a:lnTo>
                  <a:pt x="1922061" y="2143126"/>
                </a:lnTo>
                <a:lnTo>
                  <a:pt x="1428165" y="2143126"/>
                </a:lnTo>
                <a:lnTo>
                  <a:pt x="1455462" y="1826769"/>
                </a:lnTo>
                <a:lnTo>
                  <a:pt x="1455145" y="1818519"/>
                </a:lnTo>
                <a:lnTo>
                  <a:pt x="1454510" y="1810269"/>
                </a:lnTo>
                <a:lnTo>
                  <a:pt x="1452923" y="1802653"/>
                </a:lnTo>
                <a:lnTo>
                  <a:pt x="1450701" y="1795038"/>
                </a:lnTo>
                <a:lnTo>
                  <a:pt x="1448479" y="1788057"/>
                </a:lnTo>
                <a:lnTo>
                  <a:pt x="1445623" y="1781076"/>
                </a:lnTo>
                <a:lnTo>
                  <a:pt x="1441814" y="1774730"/>
                </a:lnTo>
                <a:lnTo>
                  <a:pt x="1438005" y="1769018"/>
                </a:lnTo>
                <a:lnTo>
                  <a:pt x="1433878" y="1763941"/>
                </a:lnTo>
                <a:lnTo>
                  <a:pt x="1429434" y="1759182"/>
                </a:lnTo>
                <a:lnTo>
                  <a:pt x="1424673" y="1755057"/>
                </a:lnTo>
                <a:lnTo>
                  <a:pt x="1419595" y="1751566"/>
                </a:lnTo>
                <a:lnTo>
                  <a:pt x="1413881" y="1748711"/>
                </a:lnTo>
                <a:lnTo>
                  <a:pt x="1408485" y="1746807"/>
                </a:lnTo>
                <a:lnTo>
                  <a:pt x="1402454" y="1745538"/>
                </a:lnTo>
                <a:lnTo>
                  <a:pt x="1396423" y="1744903"/>
                </a:lnTo>
                <a:lnTo>
                  <a:pt x="1390710" y="1745538"/>
                </a:lnTo>
                <a:lnTo>
                  <a:pt x="1384679" y="1746807"/>
                </a:lnTo>
                <a:lnTo>
                  <a:pt x="1378966" y="1748711"/>
                </a:lnTo>
                <a:lnTo>
                  <a:pt x="1373570" y="1751566"/>
                </a:lnTo>
                <a:lnTo>
                  <a:pt x="1368174" y="1755057"/>
                </a:lnTo>
                <a:lnTo>
                  <a:pt x="1363412" y="1759182"/>
                </a:lnTo>
                <a:lnTo>
                  <a:pt x="1358969" y="1763941"/>
                </a:lnTo>
                <a:lnTo>
                  <a:pt x="1354842" y="1769018"/>
                </a:lnTo>
                <a:lnTo>
                  <a:pt x="1351351" y="1774730"/>
                </a:lnTo>
                <a:lnTo>
                  <a:pt x="1347542" y="1781076"/>
                </a:lnTo>
                <a:lnTo>
                  <a:pt x="1344367" y="1788057"/>
                </a:lnTo>
                <a:lnTo>
                  <a:pt x="1342146" y="1795038"/>
                </a:lnTo>
                <a:lnTo>
                  <a:pt x="1339924" y="1802653"/>
                </a:lnTo>
                <a:lnTo>
                  <a:pt x="1338971" y="1810269"/>
                </a:lnTo>
                <a:lnTo>
                  <a:pt x="1337702" y="1818519"/>
                </a:lnTo>
                <a:lnTo>
                  <a:pt x="1337384" y="1826769"/>
                </a:lnTo>
                <a:lnTo>
                  <a:pt x="1364999" y="2143126"/>
                </a:lnTo>
                <a:lnTo>
                  <a:pt x="870151" y="2143126"/>
                </a:lnTo>
                <a:lnTo>
                  <a:pt x="870151" y="1651297"/>
                </a:lnTo>
                <a:lnTo>
                  <a:pt x="869833" y="1651297"/>
                </a:lnTo>
                <a:lnTo>
                  <a:pt x="868881" y="1652249"/>
                </a:lnTo>
                <a:lnTo>
                  <a:pt x="867294" y="1653201"/>
                </a:lnTo>
                <a:lnTo>
                  <a:pt x="864755" y="1656691"/>
                </a:lnTo>
                <a:lnTo>
                  <a:pt x="861581" y="1661133"/>
                </a:lnTo>
                <a:lnTo>
                  <a:pt x="858724" y="1667162"/>
                </a:lnTo>
                <a:lnTo>
                  <a:pt x="855867" y="1674143"/>
                </a:lnTo>
                <a:lnTo>
                  <a:pt x="852376" y="1682710"/>
                </a:lnTo>
                <a:lnTo>
                  <a:pt x="848884" y="1691912"/>
                </a:lnTo>
                <a:lnTo>
                  <a:pt x="845710" y="1702701"/>
                </a:lnTo>
                <a:lnTo>
                  <a:pt x="839044" y="1726816"/>
                </a:lnTo>
                <a:lnTo>
                  <a:pt x="832061" y="1755057"/>
                </a:lnTo>
                <a:lnTo>
                  <a:pt x="824443" y="1786153"/>
                </a:lnTo>
                <a:lnTo>
                  <a:pt x="817460" y="1820423"/>
                </a:lnTo>
                <a:lnTo>
                  <a:pt x="810477" y="1856913"/>
                </a:lnTo>
                <a:lnTo>
                  <a:pt x="803811" y="1895308"/>
                </a:lnTo>
                <a:lnTo>
                  <a:pt x="797145" y="1935606"/>
                </a:lnTo>
                <a:lnTo>
                  <a:pt x="790797" y="1976221"/>
                </a:lnTo>
                <a:lnTo>
                  <a:pt x="784766" y="2018424"/>
                </a:lnTo>
                <a:lnTo>
                  <a:pt x="779688" y="2060308"/>
                </a:lnTo>
                <a:lnTo>
                  <a:pt x="774609" y="2101876"/>
                </a:lnTo>
                <a:lnTo>
                  <a:pt x="771118" y="2143126"/>
                </a:lnTo>
                <a:lnTo>
                  <a:pt x="438150" y="2143126"/>
                </a:lnTo>
                <a:lnTo>
                  <a:pt x="443864" y="2084741"/>
                </a:lnTo>
                <a:lnTo>
                  <a:pt x="449894" y="2028577"/>
                </a:lnTo>
                <a:lnTo>
                  <a:pt x="455925" y="1975269"/>
                </a:lnTo>
                <a:lnTo>
                  <a:pt x="463226" y="1923865"/>
                </a:lnTo>
                <a:lnTo>
                  <a:pt x="470209" y="1875317"/>
                </a:lnTo>
                <a:lnTo>
                  <a:pt x="478144" y="1828990"/>
                </a:lnTo>
                <a:lnTo>
                  <a:pt x="485762" y="1784884"/>
                </a:lnTo>
                <a:lnTo>
                  <a:pt x="494015" y="1742682"/>
                </a:lnTo>
                <a:lnTo>
                  <a:pt x="502585" y="1702701"/>
                </a:lnTo>
                <a:lnTo>
                  <a:pt x="511155" y="1665258"/>
                </a:lnTo>
                <a:lnTo>
                  <a:pt x="520043" y="1629085"/>
                </a:lnTo>
                <a:lnTo>
                  <a:pt x="528931" y="1595450"/>
                </a:lnTo>
                <a:lnTo>
                  <a:pt x="537818" y="1563719"/>
                </a:lnTo>
                <a:lnTo>
                  <a:pt x="547023" y="1533892"/>
                </a:lnTo>
                <a:lnTo>
                  <a:pt x="556228" y="1505969"/>
                </a:lnTo>
                <a:lnTo>
                  <a:pt x="565116" y="1479632"/>
                </a:lnTo>
                <a:lnTo>
                  <a:pt x="574638" y="1454882"/>
                </a:lnTo>
                <a:lnTo>
                  <a:pt x="583526" y="1432036"/>
                </a:lnTo>
                <a:lnTo>
                  <a:pt x="592413" y="1410777"/>
                </a:lnTo>
                <a:lnTo>
                  <a:pt x="601301" y="1391420"/>
                </a:lnTo>
                <a:lnTo>
                  <a:pt x="609871" y="1373334"/>
                </a:lnTo>
                <a:lnTo>
                  <a:pt x="618124" y="1356516"/>
                </a:lnTo>
                <a:lnTo>
                  <a:pt x="626059" y="1341920"/>
                </a:lnTo>
                <a:lnTo>
                  <a:pt x="633995" y="1327959"/>
                </a:lnTo>
                <a:lnTo>
                  <a:pt x="641930" y="1315266"/>
                </a:lnTo>
                <a:lnTo>
                  <a:pt x="648913" y="1304160"/>
                </a:lnTo>
                <a:lnTo>
                  <a:pt x="655579" y="1294324"/>
                </a:lnTo>
                <a:lnTo>
                  <a:pt x="661927" y="1285756"/>
                </a:lnTo>
                <a:lnTo>
                  <a:pt x="667641" y="1278141"/>
                </a:lnTo>
                <a:lnTo>
                  <a:pt x="673037" y="1271478"/>
                </a:lnTo>
                <a:lnTo>
                  <a:pt x="677798" y="1266083"/>
                </a:lnTo>
                <a:lnTo>
                  <a:pt x="681924" y="1261641"/>
                </a:lnTo>
                <a:lnTo>
                  <a:pt x="699065" y="1252756"/>
                </a:lnTo>
                <a:lnTo>
                  <a:pt x="717475" y="1243237"/>
                </a:lnTo>
                <a:lnTo>
                  <a:pt x="737154" y="1234035"/>
                </a:lnTo>
                <a:lnTo>
                  <a:pt x="758104" y="1224833"/>
                </a:lnTo>
                <a:lnTo>
                  <a:pt x="779688" y="1215948"/>
                </a:lnTo>
                <a:lnTo>
                  <a:pt x="801907" y="1206746"/>
                </a:lnTo>
                <a:lnTo>
                  <a:pt x="824761" y="1197227"/>
                </a:lnTo>
                <a:lnTo>
                  <a:pt x="848249" y="1188343"/>
                </a:lnTo>
                <a:lnTo>
                  <a:pt x="895544" y="1170891"/>
                </a:lnTo>
                <a:lnTo>
                  <a:pt x="942204" y="1154390"/>
                </a:lnTo>
                <a:lnTo>
                  <a:pt x="987594" y="1138525"/>
                </a:lnTo>
                <a:lnTo>
                  <a:pt x="1030445" y="1124564"/>
                </a:lnTo>
                <a:lnTo>
                  <a:pt x="1041554" y="1118217"/>
                </a:lnTo>
                <a:lnTo>
                  <a:pt x="1053299" y="1112188"/>
                </a:lnTo>
                <a:lnTo>
                  <a:pt x="1065678" y="1107111"/>
                </a:lnTo>
                <a:lnTo>
                  <a:pt x="1077740" y="1102352"/>
                </a:lnTo>
                <a:lnTo>
                  <a:pt x="1090754" y="1097909"/>
                </a:lnTo>
                <a:lnTo>
                  <a:pt x="1103768" y="1094102"/>
                </a:lnTo>
                <a:lnTo>
                  <a:pt x="1117099" y="1090294"/>
                </a:lnTo>
                <a:lnTo>
                  <a:pt x="1131065" y="1087438"/>
                </a:lnTo>
                <a:close/>
                <a:moveTo>
                  <a:pt x="1401445" y="0"/>
                </a:moveTo>
                <a:lnTo>
                  <a:pt x="1412240" y="318"/>
                </a:lnTo>
                <a:lnTo>
                  <a:pt x="1423353" y="635"/>
                </a:lnTo>
                <a:lnTo>
                  <a:pt x="1433513" y="1588"/>
                </a:lnTo>
                <a:lnTo>
                  <a:pt x="1444308" y="2223"/>
                </a:lnTo>
                <a:lnTo>
                  <a:pt x="1454786" y="3494"/>
                </a:lnTo>
                <a:lnTo>
                  <a:pt x="1465263" y="4764"/>
                </a:lnTo>
                <a:lnTo>
                  <a:pt x="1475423" y="6670"/>
                </a:lnTo>
                <a:lnTo>
                  <a:pt x="1485266" y="8575"/>
                </a:lnTo>
                <a:lnTo>
                  <a:pt x="1495426" y="10798"/>
                </a:lnTo>
                <a:lnTo>
                  <a:pt x="1505268" y="13339"/>
                </a:lnTo>
                <a:lnTo>
                  <a:pt x="1515111" y="15880"/>
                </a:lnTo>
                <a:lnTo>
                  <a:pt x="1524636" y="19056"/>
                </a:lnTo>
                <a:lnTo>
                  <a:pt x="1533843" y="22232"/>
                </a:lnTo>
                <a:lnTo>
                  <a:pt x="1543368" y="25726"/>
                </a:lnTo>
                <a:lnTo>
                  <a:pt x="1552576" y="29219"/>
                </a:lnTo>
                <a:lnTo>
                  <a:pt x="1561466" y="33030"/>
                </a:lnTo>
                <a:lnTo>
                  <a:pt x="1570356" y="37159"/>
                </a:lnTo>
                <a:lnTo>
                  <a:pt x="1578928" y="41605"/>
                </a:lnTo>
                <a:lnTo>
                  <a:pt x="1587818" y="46052"/>
                </a:lnTo>
                <a:lnTo>
                  <a:pt x="1596073" y="50816"/>
                </a:lnTo>
                <a:lnTo>
                  <a:pt x="1604646" y="55897"/>
                </a:lnTo>
                <a:lnTo>
                  <a:pt x="1612583" y="60979"/>
                </a:lnTo>
                <a:lnTo>
                  <a:pt x="1620521" y="66378"/>
                </a:lnTo>
                <a:lnTo>
                  <a:pt x="1628776" y="72095"/>
                </a:lnTo>
                <a:lnTo>
                  <a:pt x="1636078" y="77812"/>
                </a:lnTo>
                <a:lnTo>
                  <a:pt x="1644016" y="83528"/>
                </a:lnTo>
                <a:lnTo>
                  <a:pt x="1651318" y="89880"/>
                </a:lnTo>
                <a:lnTo>
                  <a:pt x="1658303" y="96232"/>
                </a:lnTo>
                <a:lnTo>
                  <a:pt x="1665606" y="102902"/>
                </a:lnTo>
                <a:lnTo>
                  <a:pt x="1672591" y="109571"/>
                </a:lnTo>
                <a:lnTo>
                  <a:pt x="1679258" y="116241"/>
                </a:lnTo>
                <a:lnTo>
                  <a:pt x="1685926" y="123546"/>
                </a:lnTo>
                <a:lnTo>
                  <a:pt x="1692593" y="130851"/>
                </a:lnTo>
                <a:lnTo>
                  <a:pt x="1698943" y="138155"/>
                </a:lnTo>
                <a:lnTo>
                  <a:pt x="1704976" y="145778"/>
                </a:lnTo>
                <a:lnTo>
                  <a:pt x="1710691" y="153400"/>
                </a:lnTo>
                <a:lnTo>
                  <a:pt x="1716723" y="161658"/>
                </a:lnTo>
                <a:lnTo>
                  <a:pt x="1722438" y="169597"/>
                </a:lnTo>
                <a:lnTo>
                  <a:pt x="1727836" y="177537"/>
                </a:lnTo>
                <a:lnTo>
                  <a:pt x="1733233" y="186113"/>
                </a:lnTo>
                <a:lnTo>
                  <a:pt x="1738313" y="194688"/>
                </a:lnTo>
                <a:lnTo>
                  <a:pt x="1743076" y="203263"/>
                </a:lnTo>
                <a:lnTo>
                  <a:pt x="1747838" y="212156"/>
                </a:lnTo>
                <a:lnTo>
                  <a:pt x="1752283" y="221048"/>
                </a:lnTo>
                <a:lnTo>
                  <a:pt x="1760856" y="239469"/>
                </a:lnTo>
                <a:lnTo>
                  <a:pt x="1768793" y="258207"/>
                </a:lnTo>
                <a:lnTo>
                  <a:pt x="1776096" y="277581"/>
                </a:lnTo>
                <a:lnTo>
                  <a:pt x="1782446" y="297272"/>
                </a:lnTo>
                <a:lnTo>
                  <a:pt x="1788161" y="317916"/>
                </a:lnTo>
                <a:lnTo>
                  <a:pt x="1792923" y="338560"/>
                </a:lnTo>
                <a:lnTo>
                  <a:pt x="1797051" y="359521"/>
                </a:lnTo>
                <a:lnTo>
                  <a:pt x="1799908" y="380800"/>
                </a:lnTo>
                <a:lnTo>
                  <a:pt x="1802448" y="402397"/>
                </a:lnTo>
                <a:lnTo>
                  <a:pt x="1804036" y="424946"/>
                </a:lnTo>
                <a:lnTo>
                  <a:pt x="1809751" y="426534"/>
                </a:lnTo>
                <a:lnTo>
                  <a:pt x="1815148" y="428758"/>
                </a:lnTo>
                <a:lnTo>
                  <a:pt x="1819911" y="431616"/>
                </a:lnTo>
                <a:lnTo>
                  <a:pt x="1825308" y="434474"/>
                </a:lnTo>
                <a:lnTo>
                  <a:pt x="1829753" y="437968"/>
                </a:lnTo>
                <a:lnTo>
                  <a:pt x="1834198" y="441144"/>
                </a:lnTo>
                <a:lnTo>
                  <a:pt x="1838326" y="445273"/>
                </a:lnTo>
                <a:lnTo>
                  <a:pt x="1842453" y="449401"/>
                </a:lnTo>
                <a:lnTo>
                  <a:pt x="1845628" y="453848"/>
                </a:lnTo>
                <a:lnTo>
                  <a:pt x="1849121" y="458612"/>
                </a:lnTo>
                <a:lnTo>
                  <a:pt x="1851978" y="463693"/>
                </a:lnTo>
                <a:lnTo>
                  <a:pt x="1854201" y="469728"/>
                </a:lnTo>
                <a:lnTo>
                  <a:pt x="1856423" y="475762"/>
                </a:lnTo>
                <a:lnTo>
                  <a:pt x="1858328" y="482114"/>
                </a:lnTo>
                <a:lnTo>
                  <a:pt x="1859916" y="488784"/>
                </a:lnTo>
                <a:lnTo>
                  <a:pt x="1860868" y="496088"/>
                </a:lnTo>
                <a:lnTo>
                  <a:pt x="1861503" y="502123"/>
                </a:lnTo>
                <a:lnTo>
                  <a:pt x="1862138" y="507839"/>
                </a:lnTo>
                <a:lnTo>
                  <a:pt x="1862138" y="513874"/>
                </a:lnTo>
                <a:lnTo>
                  <a:pt x="1861503" y="519908"/>
                </a:lnTo>
                <a:lnTo>
                  <a:pt x="1861186" y="526260"/>
                </a:lnTo>
                <a:lnTo>
                  <a:pt x="1860868" y="532294"/>
                </a:lnTo>
                <a:lnTo>
                  <a:pt x="1858963" y="544998"/>
                </a:lnTo>
                <a:lnTo>
                  <a:pt x="1856106" y="557385"/>
                </a:lnTo>
                <a:lnTo>
                  <a:pt x="1852296" y="569771"/>
                </a:lnTo>
                <a:lnTo>
                  <a:pt x="1847851" y="582157"/>
                </a:lnTo>
                <a:lnTo>
                  <a:pt x="1842771" y="593908"/>
                </a:lnTo>
                <a:lnTo>
                  <a:pt x="1836738" y="605342"/>
                </a:lnTo>
                <a:lnTo>
                  <a:pt x="1833881" y="611059"/>
                </a:lnTo>
                <a:lnTo>
                  <a:pt x="1830071" y="616140"/>
                </a:lnTo>
                <a:lnTo>
                  <a:pt x="1826578" y="621540"/>
                </a:lnTo>
                <a:lnTo>
                  <a:pt x="1823086" y="626621"/>
                </a:lnTo>
                <a:lnTo>
                  <a:pt x="1818958" y="631385"/>
                </a:lnTo>
                <a:lnTo>
                  <a:pt x="1814831" y="635831"/>
                </a:lnTo>
                <a:lnTo>
                  <a:pt x="1810703" y="640278"/>
                </a:lnTo>
                <a:lnTo>
                  <a:pt x="1806258" y="644407"/>
                </a:lnTo>
                <a:lnTo>
                  <a:pt x="1801813" y="648218"/>
                </a:lnTo>
                <a:lnTo>
                  <a:pt x="1797051" y="652029"/>
                </a:lnTo>
                <a:lnTo>
                  <a:pt x="1792288" y="655205"/>
                </a:lnTo>
                <a:lnTo>
                  <a:pt x="1787208" y="658063"/>
                </a:lnTo>
                <a:lnTo>
                  <a:pt x="1782128" y="660922"/>
                </a:lnTo>
                <a:lnTo>
                  <a:pt x="1777048" y="663145"/>
                </a:lnTo>
                <a:lnTo>
                  <a:pt x="1771651" y="681248"/>
                </a:lnTo>
                <a:lnTo>
                  <a:pt x="1766571" y="699033"/>
                </a:lnTo>
                <a:lnTo>
                  <a:pt x="1760538" y="716501"/>
                </a:lnTo>
                <a:lnTo>
                  <a:pt x="1754188" y="733969"/>
                </a:lnTo>
                <a:lnTo>
                  <a:pt x="1747521" y="751437"/>
                </a:lnTo>
                <a:lnTo>
                  <a:pt x="1740218" y="768587"/>
                </a:lnTo>
                <a:lnTo>
                  <a:pt x="1732598" y="785420"/>
                </a:lnTo>
                <a:lnTo>
                  <a:pt x="1724661" y="801618"/>
                </a:lnTo>
                <a:lnTo>
                  <a:pt x="1716406" y="817497"/>
                </a:lnTo>
                <a:lnTo>
                  <a:pt x="1707516" y="833695"/>
                </a:lnTo>
                <a:lnTo>
                  <a:pt x="1698308" y="848940"/>
                </a:lnTo>
                <a:lnTo>
                  <a:pt x="1688148" y="863867"/>
                </a:lnTo>
                <a:lnTo>
                  <a:pt x="1677988" y="878159"/>
                </a:lnTo>
                <a:lnTo>
                  <a:pt x="1667511" y="892451"/>
                </a:lnTo>
                <a:lnTo>
                  <a:pt x="1656716" y="905790"/>
                </a:lnTo>
                <a:lnTo>
                  <a:pt x="1644968" y="918811"/>
                </a:lnTo>
                <a:lnTo>
                  <a:pt x="1633221" y="931515"/>
                </a:lnTo>
                <a:lnTo>
                  <a:pt x="1620838" y="943266"/>
                </a:lnTo>
                <a:lnTo>
                  <a:pt x="1607821" y="954382"/>
                </a:lnTo>
                <a:lnTo>
                  <a:pt x="1594803" y="964863"/>
                </a:lnTo>
                <a:lnTo>
                  <a:pt x="1581151" y="974709"/>
                </a:lnTo>
                <a:lnTo>
                  <a:pt x="1567181" y="983919"/>
                </a:lnTo>
                <a:lnTo>
                  <a:pt x="1552576" y="992176"/>
                </a:lnTo>
                <a:lnTo>
                  <a:pt x="1545273" y="996305"/>
                </a:lnTo>
                <a:lnTo>
                  <a:pt x="1537336" y="1000116"/>
                </a:lnTo>
                <a:lnTo>
                  <a:pt x="1530033" y="1003610"/>
                </a:lnTo>
                <a:lnTo>
                  <a:pt x="1522096" y="1006786"/>
                </a:lnTo>
                <a:lnTo>
                  <a:pt x="1513841" y="1010279"/>
                </a:lnTo>
                <a:lnTo>
                  <a:pt x="1506221" y="1012820"/>
                </a:lnTo>
                <a:lnTo>
                  <a:pt x="1497966" y="1015679"/>
                </a:lnTo>
                <a:lnTo>
                  <a:pt x="1489711" y="1017902"/>
                </a:lnTo>
                <a:lnTo>
                  <a:pt x="1481456" y="1020443"/>
                </a:lnTo>
                <a:lnTo>
                  <a:pt x="1473201" y="1022348"/>
                </a:lnTo>
                <a:lnTo>
                  <a:pt x="1464628" y="1024254"/>
                </a:lnTo>
                <a:lnTo>
                  <a:pt x="1455738" y="1025842"/>
                </a:lnTo>
                <a:lnTo>
                  <a:pt x="1447166" y="1027112"/>
                </a:lnTo>
                <a:lnTo>
                  <a:pt x="1438276" y="1028383"/>
                </a:lnTo>
                <a:lnTo>
                  <a:pt x="1429068" y="1029018"/>
                </a:lnTo>
                <a:lnTo>
                  <a:pt x="1419860" y="1029971"/>
                </a:lnTo>
                <a:lnTo>
                  <a:pt x="1410653" y="1030288"/>
                </a:lnTo>
                <a:lnTo>
                  <a:pt x="1401445" y="1030288"/>
                </a:lnTo>
                <a:lnTo>
                  <a:pt x="1391920" y="1030288"/>
                </a:lnTo>
                <a:lnTo>
                  <a:pt x="1382713" y="1029971"/>
                </a:lnTo>
                <a:lnTo>
                  <a:pt x="1373823" y="1029018"/>
                </a:lnTo>
                <a:lnTo>
                  <a:pt x="1364933" y="1028383"/>
                </a:lnTo>
                <a:lnTo>
                  <a:pt x="1356043" y="1027112"/>
                </a:lnTo>
                <a:lnTo>
                  <a:pt x="1347153" y="1025842"/>
                </a:lnTo>
                <a:lnTo>
                  <a:pt x="1338580" y="1024254"/>
                </a:lnTo>
                <a:lnTo>
                  <a:pt x="1330008" y="1022348"/>
                </a:lnTo>
                <a:lnTo>
                  <a:pt x="1321753" y="1020443"/>
                </a:lnTo>
                <a:lnTo>
                  <a:pt x="1313180" y="1018219"/>
                </a:lnTo>
                <a:lnTo>
                  <a:pt x="1305243" y="1015679"/>
                </a:lnTo>
                <a:lnTo>
                  <a:pt x="1297305" y="1013138"/>
                </a:lnTo>
                <a:lnTo>
                  <a:pt x="1289050" y="1010279"/>
                </a:lnTo>
                <a:lnTo>
                  <a:pt x="1281430" y="1007104"/>
                </a:lnTo>
                <a:lnTo>
                  <a:pt x="1273493" y="1003928"/>
                </a:lnTo>
                <a:lnTo>
                  <a:pt x="1266190" y="1000434"/>
                </a:lnTo>
                <a:lnTo>
                  <a:pt x="1250950" y="992812"/>
                </a:lnTo>
                <a:lnTo>
                  <a:pt x="1236345" y="984554"/>
                </a:lnTo>
                <a:lnTo>
                  <a:pt x="1222693" y="975344"/>
                </a:lnTo>
                <a:lnTo>
                  <a:pt x="1209040" y="965498"/>
                </a:lnTo>
                <a:lnTo>
                  <a:pt x="1196023" y="955017"/>
                </a:lnTo>
                <a:lnTo>
                  <a:pt x="1183005" y="943901"/>
                </a:lnTo>
                <a:lnTo>
                  <a:pt x="1170623" y="932150"/>
                </a:lnTo>
                <a:lnTo>
                  <a:pt x="1158875" y="919764"/>
                </a:lnTo>
                <a:lnTo>
                  <a:pt x="1147128" y="907378"/>
                </a:lnTo>
                <a:lnTo>
                  <a:pt x="1136333" y="893721"/>
                </a:lnTo>
                <a:lnTo>
                  <a:pt x="1125538" y="879747"/>
                </a:lnTo>
                <a:lnTo>
                  <a:pt x="1115695" y="865455"/>
                </a:lnTo>
                <a:lnTo>
                  <a:pt x="1105853" y="850845"/>
                </a:lnTo>
                <a:lnTo>
                  <a:pt x="1096645" y="835601"/>
                </a:lnTo>
                <a:lnTo>
                  <a:pt x="1087755" y="820038"/>
                </a:lnTo>
                <a:lnTo>
                  <a:pt x="1079183" y="803841"/>
                </a:lnTo>
                <a:lnTo>
                  <a:pt x="1070928" y="787643"/>
                </a:lnTo>
                <a:lnTo>
                  <a:pt x="1063625" y="770811"/>
                </a:lnTo>
                <a:lnTo>
                  <a:pt x="1056323" y="753978"/>
                </a:lnTo>
                <a:lnTo>
                  <a:pt x="1049655" y="737145"/>
                </a:lnTo>
                <a:lnTo>
                  <a:pt x="1043305" y="719677"/>
                </a:lnTo>
                <a:lnTo>
                  <a:pt x="1037273" y="702209"/>
                </a:lnTo>
                <a:lnTo>
                  <a:pt x="1031558" y="684106"/>
                </a:lnTo>
                <a:lnTo>
                  <a:pt x="1026795" y="666321"/>
                </a:lnTo>
                <a:lnTo>
                  <a:pt x="1020763" y="664415"/>
                </a:lnTo>
                <a:lnTo>
                  <a:pt x="1015365" y="662827"/>
                </a:lnTo>
                <a:lnTo>
                  <a:pt x="1009650" y="659969"/>
                </a:lnTo>
                <a:lnTo>
                  <a:pt x="1004253" y="657110"/>
                </a:lnTo>
                <a:lnTo>
                  <a:pt x="998855" y="653617"/>
                </a:lnTo>
                <a:lnTo>
                  <a:pt x="993775" y="650441"/>
                </a:lnTo>
                <a:lnTo>
                  <a:pt x="989013" y="646312"/>
                </a:lnTo>
                <a:lnTo>
                  <a:pt x="984250" y="642183"/>
                </a:lnTo>
                <a:lnTo>
                  <a:pt x="979805" y="637737"/>
                </a:lnTo>
                <a:lnTo>
                  <a:pt x="975360" y="632973"/>
                </a:lnTo>
                <a:lnTo>
                  <a:pt x="970598" y="627891"/>
                </a:lnTo>
                <a:lnTo>
                  <a:pt x="966788" y="622492"/>
                </a:lnTo>
                <a:lnTo>
                  <a:pt x="962978" y="617411"/>
                </a:lnTo>
                <a:lnTo>
                  <a:pt x="959168" y="611376"/>
                </a:lnTo>
                <a:lnTo>
                  <a:pt x="955358" y="605660"/>
                </a:lnTo>
                <a:lnTo>
                  <a:pt x="952500" y="599625"/>
                </a:lnTo>
                <a:lnTo>
                  <a:pt x="949325" y="593591"/>
                </a:lnTo>
                <a:lnTo>
                  <a:pt x="946468" y="587239"/>
                </a:lnTo>
                <a:lnTo>
                  <a:pt x="943610" y="580887"/>
                </a:lnTo>
                <a:lnTo>
                  <a:pt x="941388" y="574535"/>
                </a:lnTo>
                <a:lnTo>
                  <a:pt x="939165" y="567865"/>
                </a:lnTo>
                <a:lnTo>
                  <a:pt x="937260" y="561196"/>
                </a:lnTo>
                <a:lnTo>
                  <a:pt x="935355" y="554526"/>
                </a:lnTo>
                <a:lnTo>
                  <a:pt x="934085" y="547857"/>
                </a:lnTo>
                <a:lnTo>
                  <a:pt x="932815" y="541505"/>
                </a:lnTo>
                <a:lnTo>
                  <a:pt x="931863" y="534835"/>
                </a:lnTo>
                <a:lnTo>
                  <a:pt x="930910" y="528166"/>
                </a:lnTo>
                <a:lnTo>
                  <a:pt x="930593" y="521496"/>
                </a:lnTo>
                <a:lnTo>
                  <a:pt x="930275" y="515144"/>
                </a:lnTo>
                <a:lnTo>
                  <a:pt x="930275" y="508792"/>
                </a:lnTo>
                <a:lnTo>
                  <a:pt x="930593" y="502440"/>
                </a:lnTo>
                <a:lnTo>
                  <a:pt x="931228" y="496088"/>
                </a:lnTo>
                <a:lnTo>
                  <a:pt x="932498" y="488148"/>
                </a:lnTo>
                <a:lnTo>
                  <a:pt x="934403" y="480526"/>
                </a:lnTo>
                <a:lnTo>
                  <a:pt x="936625" y="473539"/>
                </a:lnTo>
                <a:lnTo>
                  <a:pt x="939165" y="466869"/>
                </a:lnTo>
                <a:lnTo>
                  <a:pt x="942023" y="460835"/>
                </a:lnTo>
                <a:lnTo>
                  <a:pt x="945515" y="455436"/>
                </a:lnTo>
                <a:lnTo>
                  <a:pt x="949325" y="450037"/>
                </a:lnTo>
                <a:lnTo>
                  <a:pt x="953770" y="445273"/>
                </a:lnTo>
                <a:lnTo>
                  <a:pt x="958215" y="440826"/>
                </a:lnTo>
                <a:lnTo>
                  <a:pt x="962978" y="437015"/>
                </a:lnTo>
                <a:lnTo>
                  <a:pt x="968058" y="433204"/>
                </a:lnTo>
                <a:lnTo>
                  <a:pt x="973773" y="430345"/>
                </a:lnTo>
                <a:lnTo>
                  <a:pt x="979805" y="427805"/>
                </a:lnTo>
                <a:lnTo>
                  <a:pt x="985520" y="425264"/>
                </a:lnTo>
                <a:lnTo>
                  <a:pt x="992188" y="423358"/>
                </a:lnTo>
                <a:lnTo>
                  <a:pt x="998855" y="421453"/>
                </a:lnTo>
                <a:lnTo>
                  <a:pt x="1000443" y="399538"/>
                </a:lnTo>
                <a:lnTo>
                  <a:pt x="1002983" y="377942"/>
                </a:lnTo>
                <a:lnTo>
                  <a:pt x="1006475" y="356663"/>
                </a:lnTo>
                <a:lnTo>
                  <a:pt x="1010603" y="336019"/>
                </a:lnTo>
                <a:lnTo>
                  <a:pt x="1015365" y="315057"/>
                </a:lnTo>
                <a:lnTo>
                  <a:pt x="1020763" y="295049"/>
                </a:lnTo>
                <a:lnTo>
                  <a:pt x="1027748" y="275358"/>
                </a:lnTo>
                <a:lnTo>
                  <a:pt x="1034733" y="256302"/>
                </a:lnTo>
                <a:lnTo>
                  <a:pt x="1042353" y="237564"/>
                </a:lnTo>
                <a:lnTo>
                  <a:pt x="1051243" y="219143"/>
                </a:lnTo>
                <a:lnTo>
                  <a:pt x="1060768" y="201675"/>
                </a:lnTo>
                <a:lnTo>
                  <a:pt x="1065530" y="193417"/>
                </a:lnTo>
                <a:lnTo>
                  <a:pt x="1070610" y="184842"/>
                </a:lnTo>
                <a:lnTo>
                  <a:pt x="1076008" y="176585"/>
                </a:lnTo>
                <a:lnTo>
                  <a:pt x="1081405" y="168327"/>
                </a:lnTo>
                <a:lnTo>
                  <a:pt x="1087120" y="160070"/>
                </a:lnTo>
                <a:lnTo>
                  <a:pt x="1092835" y="152447"/>
                </a:lnTo>
                <a:lnTo>
                  <a:pt x="1098868" y="144507"/>
                </a:lnTo>
                <a:lnTo>
                  <a:pt x="1104900" y="137202"/>
                </a:lnTo>
                <a:lnTo>
                  <a:pt x="1111250" y="129580"/>
                </a:lnTo>
                <a:lnTo>
                  <a:pt x="1117600" y="122593"/>
                </a:lnTo>
                <a:lnTo>
                  <a:pt x="1124268" y="115606"/>
                </a:lnTo>
                <a:lnTo>
                  <a:pt x="1131253" y="108619"/>
                </a:lnTo>
                <a:lnTo>
                  <a:pt x="1137920" y="101949"/>
                </a:lnTo>
                <a:lnTo>
                  <a:pt x="1144905" y="95597"/>
                </a:lnTo>
                <a:lnTo>
                  <a:pt x="1152525" y="89245"/>
                </a:lnTo>
                <a:lnTo>
                  <a:pt x="1159828" y="82893"/>
                </a:lnTo>
                <a:lnTo>
                  <a:pt x="1167130" y="76859"/>
                </a:lnTo>
                <a:lnTo>
                  <a:pt x="1175068" y="71460"/>
                </a:lnTo>
                <a:lnTo>
                  <a:pt x="1183005" y="65743"/>
                </a:lnTo>
                <a:lnTo>
                  <a:pt x="1190943" y="60661"/>
                </a:lnTo>
                <a:lnTo>
                  <a:pt x="1198880" y="55262"/>
                </a:lnTo>
                <a:lnTo>
                  <a:pt x="1207453" y="50498"/>
                </a:lnTo>
                <a:lnTo>
                  <a:pt x="1216025" y="45734"/>
                </a:lnTo>
                <a:lnTo>
                  <a:pt x="1224598" y="41288"/>
                </a:lnTo>
                <a:lnTo>
                  <a:pt x="1233170" y="36841"/>
                </a:lnTo>
                <a:lnTo>
                  <a:pt x="1242060" y="32713"/>
                </a:lnTo>
                <a:lnTo>
                  <a:pt x="1250950" y="28902"/>
                </a:lnTo>
                <a:lnTo>
                  <a:pt x="1260158" y="25408"/>
                </a:lnTo>
                <a:lnTo>
                  <a:pt x="1269365" y="21914"/>
                </a:lnTo>
                <a:lnTo>
                  <a:pt x="1278890" y="19056"/>
                </a:lnTo>
                <a:lnTo>
                  <a:pt x="1288415" y="15880"/>
                </a:lnTo>
                <a:lnTo>
                  <a:pt x="1297940" y="13339"/>
                </a:lnTo>
                <a:lnTo>
                  <a:pt x="1307783" y="10798"/>
                </a:lnTo>
                <a:lnTo>
                  <a:pt x="1317625" y="8575"/>
                </a:lnTo>
                <a:lnTo>
                  <a:pt x="1327785" y="6670"/>
                </a:lnTo>
                <a:lnTo>
                  <a:pt x="1337945" y="4764"/>
                </a:lnTo>
                <a:lnTo>
                  <a:pt x="1348105" y="3494"/>
                </a:lnTo>
                <a:lnTo>
                  <a:pt x="1358583" y="2223"/>
                </a:lnTo>
                <a:lnTo>
                  <a:pt x="1369060" y="1588"/>
                </a:lnTo>
                <a:lnTo>
                  <a:pt x="1379855" y="635"/>
                </a:lnTo>
                <a:lnTo>
                  <a:pt x="1390650" y="318"/>
                </a:lnTo>
                <a:lnTo>
                  <a:pt x="140144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770358" y="2809602"/>
            <a:ext cx="2926080" cy="6788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行测真题解析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5" name="Freeform 178"/>
          <p:cNvSpPr/>
          <p:nvPr/>
        </p:nvSpPr>
        <p:spPr bwMode="auto">
          <a:xfrm>
            <a:off x="4832350" y="5492115"/>
            <a:ext cx="378460" cy="360045"/>
          </a:xfrm>
          <a:custGeom>
            <a:avLst/>
            <a:gdLst>
              <a:gd name="T0" fmla="*/ 67 w 107"/>
              <a:gd name="T1" fmla="*/ 38 h 100"/>
              <a:gd name="T2" fmla="*/ 38 w 107"/>
              <a:gd name="T3" fmla="*/ 0 h 100"/>
              <a:gd name="T4" fmla="*/ 24 w 107"/>
              <a:gd name="T5" fmla="*/ 23 h 100"/>
              <a:gd name="T6" fmla="*/ 40 w 107"/>
              <a:gd name="T7" fmla="*/ 37 h 100"/>
              <a:gd name="T8" fmla="*/ 8 w 107"/>
              <a:gd name="T9" fmla="*/ 37 h 100"/>
              <a:gd name="T10" fmla="*/ 0 w 107"/>
              <a:gd name="T11" fmla="*/ 46 h 100"/>
              <a:gd name="T12" fmla="*/ 0 w 107"/>
              <a:gd name="T13" fmla="*/ 46 h 100"/>
              <a:gd name="T14" fmla="*/ 5 w 107"/>
              <a:gd name="T15" fmla="*/ 54 h 100"/>
              <a:gd name="T16" fmla="*/ 0 w 107"/>
              <a:gd name="T17" fmla="*/ 61 h 100"/>
              <a:gd name="T18" fmla="*/ 0 w 107"/>
              <a:gd name="T19" fmla="*/ 61 h 100"/>
              <a:gd name="T20" fmla="*/ 7 w 107"/>
              <a:gd name="T21" fmla="*/ 70 h 100"/>
              <a:gd name="T22" fmla="*/ 5 w 107"/>
              <a:gd name="T23" fmla="*/ 76 h 100"/>
              <a:gd name="T24" fmla="*/ 5 w 107"/>
              <a:gd name="T25" fmla="*/ 76 h 100"/>
              <a:gd name="T26" fmla="*/ 14 w 107"/>
              <a:gd name="T27" fmla="*/ 84 h 100"/>
              <a:gd name="T28" fmla="*/ 14 w 107"/>
              <a:gd name="T29" fmla="*/ 84 h 100"/>
              <a:gd name="T30" fmla="*/ 11 w 107"/>
              <a:gd name="T31" fmla="*/ 91 h 100"/>
              <a:gd name="T32" fmla="*/ 11 w 107"/>
              <a:gd name="T33" fmla="*/ 91 h 100"/>
              <a:gd name="T34" fmla="*/ 20 w 107"/>
              <a:gd name="T35" fmla="*/ 99 h 100"/>
              <a:gd name="T36" fmla="*/ 59 w 107"/>
              <a:gd name="T37" fmla="*/ 99 h 100"/>
              <a:gd name="T38" fmla="*/ 67 w 107"/>
              <a:gd name="T39" fmla="*/ 92 h 100"/>
              <a:gd name="T40" fmla="*/ 86 w 107"/>
              <a:gd name="T41" fmla="*/ 89 h 100"/>
              <a:gd name="T42" fmla="*/ 86 w 107"/>
              <a:gd name="T43" fmla="*/ 100 h 100"/>
              <a:gd name="T44" fmla="*/ 107 w 107"/>
              <a:gd name="T45" fmla="*/ 100 h 100"/>
              <a:gd name="T46" fmla="*/ 107 w 107"/>
              <a:gd name="T47" fmla="*/ 34 h 100"/>
              <a:gd name="T48" fmla="*/ 86 w 107"/>
              <a:gd name="T49" fmla="*/ 34 h 100"/>
              <a:gd name="T50" fmla="*/ 86 w 107"/>
              <a:gd name="T51" fmla="*/ 38 h 100"/>
              <a:gd name="T52" fmla="*/ 87 w 107"/>
              <a:gd name="T53" fmla="*/ 65 h 100"/>
              <a:gd name="T54" fmla="*/ 83 w 107"/>
              <a:gd name="T55" fmla="*/ 65 h 100"/>
              <a:gd name="T56" fmla="*/ 80 w 107"/>
              <a:gd name="T57" fmla="*/ 41 h 100"/>
              <a:gd name="T58" fmla="*/ 67 w 107"/>
              <a:gd name="T59" fmla="*/ 38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07" h="100">
                <a:moveTo>
                  <a:pt x="67" y="38"/>
                </a:moveTo>
                <a:cubicBezTo>
                  <a:pt x="61" y="22"/>
                  <a:pt x="44" y="20"/>
                  <a:pt x="38" y="0"/>
                </a:cubicBezTo>
                <a:cubicBezTo>
                  <a:pt x="26" y="0"/>
                  <a:pt x="15" y="11"/>
                  <a:pt x="24" y="23"/>
                </a:cubicBezTo>
                <a:cubicBezTo>
                  <a:pt x="28" y="28"/>
                  <a:pt x="35" y="32"/>
                  <a:pt x="40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3" y="37"/>
                  <a:pt x="0" y="41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9"/>
                  <a:pt x="2" y="52"/>
                  <a:pt x="5" y="54"/>
                </a:cubicBezTo>
                <a:cubicBezTo>
                  <a:pt x="2" y="55"/>
                  <a:pt x="0" y="58"/>
                  <a:pt x="0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5"/>
                  <a:pt x="3" y="69"/>
                  <a:pt x="7" y="70"/>
                </a:cubicBezTo>
                <a:cubicBezTo>
                  <a:pt x="6" y="71"/>
                  <a:pt x="5" y="73"/>
                  <a:pt x="5" y="76"/>
                </a:cubicBezTo>
                <a:cubicBezTo>
                  <a:pt x="5" y="76"/>
                  <a:pt x="5" y="76"/>
                  <a:pt x="5" y="76"/>
                </a:cubicBezTo>
                <a:cubicBezTo>
                  <a:pt x="5" y="80"/>
                  <a:pt x="9" y="84"/>
                  <a:pt x="14" y="84"/>
                </a:cubicBezTo>
                <a:cubicBezTo>
                  <a:pt x="14" y="84"/>
                  <a:pt x="14" y="84"/>
                  <a:pt x="14" y="84"/>
                </a:cubicBezTo>
                <a:cubicBezTo>
                  <a:pt x="12" y="86"/>
                  <a:pt x="11" y="88"/>
                  <a:pt x="11" y="91"/>
                </a:cubicBezTo>
                <a:cubicBezTo>
                  <a:pt x="11" y="91"/>
                  <a:pt x="11" y="91"/>
                  <a:pt x="11" y="91"/>
                </a:cubicBezTo>
                <a:cubicBezTo>
                  <a:pt x="11" y="95"/>
                  <a:pt x="15" y="99"/>
                  <a:pt x="20" y="99"/>
                </a:cubicBezTo>
                <a:cubicBezTo>
                  <a:pt x="59" y="99"/>
                  <a:pt x="59" y="99"/>
                  <a:pt x="59" y="99"/>
                </a:cubicBezTo>
                <a:cubicBezTo>
                  <a:pt x="67" y="92"/>
                  <a:pt x="67" y="92"/>
                  <a:pt x="67" y="92"/>
                </a:cubicBezTo>
                <a:cubicBezTo>
                  <a:pt x="86" y="89"/>
                  <a:pt x="86" y="89"/>
                  <a:pt x="86" y="89"/>
                </a:cubicBezTo>
                <a:cubicBezTo>
                  <a:pt x="86" y="100"/>
                  <a:pt x="86" y="100"/>
                  <a:pt x="86" y="100"/>
                </a:cubicBezTo>
                <a:cubicBezTo>
                  <a:pt x="107" y="100"/>
                  <a:pt x="107" y="100"/>
                  <a:pt x="107" y="100"/>
                </a:cubicBezTo>
                <a:cubicBezTo>
                  <a:pt x="107" y="34"/>
                  <a:pt x="107" y="34"/>
                  <a:pt x="107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6" y="38"/>
                  <a:pt x="86" y="38"/>
                  <a:pt x="86" y="38"/>
                </a:cubicBezTo>
                <a:cubicBezTo>
                  <a:pt x="87" y="65"/>
                  <a:pt x="87" y="65"/>
                  <a:pt x="87" y="65"/>
                </a:cubicBezTo>
                <a:cubicBezTo>
                  <a:pt x="83" y="65"/>
                  <a:pt x="83" y="65"/>
                  <a:pt x="83" y="65"/>
                </a:cubicBezTo>
                <a:cubicBezTo>
                  <a:pt x="80" y="41"/>
                  <a:pt x="80" y="41"/>
                  <a:pt x="80" y="41"/>
                </a:cubicBezTo>
                <a:lnTo>
                  <a:pt x="67" y="3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6" grpId="0"/>
      <p:bldP spid="37" grpId="0"/>
      <p:bldP spid="38" grpId="0" bldLvl="0" animBg="1"/>
      <p:bldP spid="2" grpId="0"/>
      <p:bldP spid="275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0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8099" t="17935" r="21292" b="14598"/>
          <a:stretch>
            <a:fillRect/>
          </a:stretch>
        </p:blipFill>
        <p:spPr>
          <a:xfrm rot="10800000">
            <a:off x="0" y="-1"/>
            <a:ext cx="6491390" cy="6870191"/>
          </a:xfrm>
          <a:prstGeom prst="rect">
            <a:avLst/>
          </a:prstGeom>
        </p:spPr>
      </p:pic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4635323" y="2674628"/>
            <a:ext cx="1798917" cy="1797702"/>
          </a:xfrm>
          <a:prstGeom prst="roundRect">
            <a:avLst>
              <a:gd name="adj" fmla="val 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9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6592990" y="2723608"/>
            <a:ext cx="4733923" cy="585555"/>
          </a:xfrm>
          <a:prstGeom prst="roundRect">
            <a:avLst>
              <a:gd name="adj" fmla="val 0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zh-CN" sz="32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数量关系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数量关系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22605" y="969645"/>
            <a:ext cx="11149965" cy="51219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46.  6，  13，28，59，  (  )</a:t>
            </a: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A.115    B.122    C.114    D.174</a:t>
            </a: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47. 4,  6,  21, 123, 2580,  (  )</a:t>
            </a: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A.169138    B.169183    C.123654    D.317337</a:t>
            </a: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48.1/3，1/3，7/27，13/81，21/243，(   )</a:t>
            </a: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A.32/729     B17/243       C31/729     D35/729</a:t>
            </a:r>
          </a:p>
        </p:txBody>
      </p:sp>
      <p:sp>
        <p:nvSpPr>
          <p:cNvPr id="45" name=" 2050"/>
          <p:cNvSpPr/>
          <p:nvPr/>
        </p:nvSpPr>
        <p:spPr bwMode="auto">
          <a:xfrm>
            <a:off x="1927860" y="1826260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 2050"/>
          <p:cNvSpPr/>
          <p:nvPr/>
        </p:nvSpPr>
        <p:spPr bwMode="auto">
          <a:xfrm>
            <a:off x="6424295" y="3775075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 2050"/>
          <p:cNvSpPr/>
          <p:nvPr/>
        </p:nvSpPr>
        <p:spPr bwMode="auto">
          <a:xfrm>
            <a:off x="4733290" y="5655945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8626475" y="5128260"/>
            <a:ext cx="2818765" cy="84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分子分母分别变化</a:t>
            </a:r>
          </a:p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分子分母联合变化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626475" y="3200400"/>
            <a:ext cx="304609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后期陡增，考虑乘法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290310" y="1228725"/>
            <a:ext cx="5768340" cy="84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增幅明显、成倍变化的，考虑倍数关系</a:t>
            </a:r>
          </a:p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增幅较小，考虑作差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  <p:bldP spid="2" grpId="0" bldLvl="0" animBg="1"/>
      <p:bldP spid="7" grpId="0" bldLvl="0" animBg="1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数量关系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24510" y="984885"/>
            <a:ext cx="11149965" cy="3843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49. 10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3/2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1/10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(   )</a:t>
            </a: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A1/10.        B3/20      C1/15     D1/5</a:t>
            </a: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50.  1，0，2，1，4，5，12，  (  )</a:t>
            </a: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A.5    B.10    C.15    D.25</a:t>
            </a:r>
          </a:p>
        </p:txBody>
      </p:sp>
      <p:sp>
        <p:nvSpPr>
          <p:cNvPr id="45" name=" 2050"/>
          <p:cNvSpPr/>
          <p:nvPr/>
        </p:nvSpPr>
        <p:spPr bwMode="auto">
          <a:xfrm>
            <a:off x="4243070" y="1865630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 2050"/>
          <p:cNvSpPr/>
          <p:nvPr/>
        </p:nvSpPr>
        <p:spPr bwMode="auto">
          <a:xfrm>
            <a:off x="2892425" y="4457065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148195" y="1260475"/>
            <a:ext cx="3916045" cy="1214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整中现分：</a:t>
            </a:r>
          </a:p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相除得分数、相乘将分化整</a:t>
            </a:r>
          </a:p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若出现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1/a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，也有可能是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2400" baseline="30000">
                <a:latin typeface="微软雅黑" panose="020B0503020204020204" pitchFamily="34" charset="-122"/>
                <a:ea typeface="微软雅黑" panose="020B0503020204020204" pitchFamily="34" charset="-122"/>
              </a:rPr>
              <a:t>-1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259955" y="3597910"/>
            <a:ext cx="3916045" cy="1818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项数较多：组合</a:t>
            </a:r>
          </a:p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常见组合方式</a:t>
            </a:r>
          </a:p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两两组合、三三组合</a:t>
            </a:r>
          </a:p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间隔组合、奇项偶项组合</a:t>
            </a:r>
          </a:p>
          <a:p>
            <a:endParaRPr lang="en-US" altLang="zh-CN" sz="2400" baseline="30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  <p:bldP spid="2" grpId="0" bldLvl="0" animBg="1"/>
      <p:bldP spid="8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数量关系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20700" y="984885"/>
            <a:ext cx="11149965" cy="2393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   51.甲乙两名同学负责将本专业同学的成绩单装到信封中，已知甲乙两人每小时装入的成绩单数量为29个，同时甲2小时装入的数量比乙5小时装入的数量还多2个，则乙每小时装入的数量为(  )</a:t>
            </a: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     A.7    B.8    C.9    D.21</a:t>
            </a:r>
          </a:p>
        </p:txBody>
      </p:sp>
      <p:sp>
        <p:nvSpPr>
          <p:cNvPr id="45" name=" 2050"/>
          <p:cNvSpPr/>
          <p:nvPr/>
        </p:nvSpPr>
        <p:spPr bwMode="auto">
          <a:xfrm>
            <a:off x="2201545" y="3016885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568450" y="4107180"/>
            <a:ext cx="1917700" cy="1402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X+Y=29</a:t>
            </a:r>
          </a:p>
          <a:p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2X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5Y=2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065520" y="3939540"/>
            <a:ext cx="4540885" cy="1737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解方程的常见方法：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加减消元法、带入消元法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整除法、尾数法、奇偶判断法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  <p:bldP spid="2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数量关系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20700" y="984885"/>
            <a:ext cx="11149965" cy="35877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    52．一辆出租车有段时间的营运全在东西走向的一条大道上。若规定向东为正，向西为负，且知该车的行驶公里数依次为一10，+6，+5，一8，+9，一15, +12则将最后一名乘客送到目的地的时候，该车的位置(  )</a:t>
            </a: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A．仍在首次出发地                        B．在首次出发地的西面一公里处</a:t>
            </a: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C．在首次出发地的东面一公里处    D．在首次出发地的西面两公里处 </a:t>
            </a:r>
          </a:p>
        </p:txBody>
      </p:sp>
      <p:sp>
        <p:nvSpPr>
          <p:cNvPr id="45" name=" 2050"/>
          <p:cNvSpPr/>
          <p:nvPr/>
        </p:nvSpPr>
        <p:spPr bwMode="auto">
          <a:xfrm>
            <a:off x="6093460" y="3438525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数量关系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20700" y="984885"/>
            <a:ext cx="11149965" cy="2393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   53．一艘轮船发生漏水事故，当漏进水600桶时，两台抽水机开始抽水，甲机每分钟能排水20桶，乙机每分钟能排水16桶，经50分钟刚好把水全部排完。那么每分钟漏的水有多少桶(  )</a:t>
            </a: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   A.12    B.18    C.24    D.30</a:t>
            </a:r>
          </a:p>
        </p:txBody>
      </p:sp>
      <p:sp>
        <p:nvSpPr>
          <p:cNvPr id="45" name=" 2050"/>
          <p:cNvSpPr/>
          <p:nvPr/>
        </p:nvSpPr>
        <p:spPr bwMode="auto">
          <a:xfrm>
            <a:off x="3544570" y="2976245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2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" name="MH_Entry_1"/>
          <p:cNvSpPr/>
          <p:nvPr>
            <p:custDataLst>
              <p:tags r:id="rId3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数量关系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20700" y="984885"/>
            <a:ext cx="11149965" cy="18395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54．某办公室有男职工5人，女职工4人，欲从中抽调3人从事其他工作，但至少要有两位是男职工，则抽调方案有(  )种。</a:t>
            </a: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    A.20    B.30    C.40    D.50</a:t>
            </a:r>
          </a:p>
        </p:txBody>
      </p:sp>
      <p:sp>
        <p:nvSpPr>
          <p:cNvPr id="45" name=" 2050"/>
          <p:cNvSpPr/>
          <p:nvPr/>
        </p:nvSpPr>
        <p:spPr bwMode="auto">
          <a:xfrm>
            <a:off x="4745990" y="2432050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graphicFrame>
        <p:nvGraphicFramePr>
          <p:cNvPr id="2" name="对象 1">
            <a:hlinkClick r:id="" action="ppaction://ole?verb=0"/>
          </p:cNvPr>
          <p:cNvGraphicFramePr>
            <a:graphicFrameLocks/>
          </p:cNvGraphicFramePr>
          <p:nvPr/>
        </p:nvGraphicFramePr>
        <p:xfrm>
          <a:off x="2682240" y="3403600"/>
          <a:ext cx="4018280" cy="626110"/>
        </p:xfrm>
        <a:graphic>
          <a:graphicData uri="http://schemas.openxmlformats.org/presentationml/2006/ole">
            <p:oleObj spid="_x0000_s2049" r:id="rId5" imgW="154908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2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" name="MH_Entry_1"/>
          <p:cNvSpPr/>
          <p:nvPr>
            <p:custDataLst>
              <p:tags r:id="rId3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数量关系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20700" y="1229360"/>
            <a:ext cx="11537950" cy="12852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55.若一球体的表面积增加到原来的9倍，则它的体积增加到原来的(  )倍。</a:t>
            </a: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A.8    B.9    C.18    D.27</a:t>
            </a:r>
          </a:p>
        </p:txBody>
      </p:sp>
      <p:graphicFrame>
        <p:nvGraphicFramePr>
          <p:cNvPr id="2" name="对象 1">
            <a:hlinkClick r:id="" action="ppaction://ole?verb=0"/>
          </p:cNvPr>
          <p:cNvGraphicFramePr>
            <a:graphicFrameLocks/>
          </p:cNvGraphicFramePr>
          <p:nvPr/>
        </p:nvGraphicFramePr>
        <p:xfrm>
          <a:off x="5638800" y="3321050"/>
          <a:ext cx="914400" cy="215900"/>
        </p:xfrm>
        <a:graphic>
          <a:graphicData uri="http://schemas.openxmlformats.org/presentationml/2006/ole">
            <p:oleObj spid="_x0000_s23553" r:id="rId5" imgW="914400" imgH="215640" progId="Equation.3">
              <p:embed/>
            </p:oleObj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2094865" y="3129280"/>
            <a:ext cx="3769360" cy="1818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周长比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相似比</a:t>
            </a:r>
          </a:p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面积比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相似比</a:t>
            </a:r>
            <a:r>
              <a:rPr lang="en-US" altLang="zh-CN" sz="2400" baseline="300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  <a:p>
            <a:endParaRPr lang="en-US" altLang="zh-CN" sz="2400" baseline="300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体积比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相似比</a:t>
            </a:r>
            <a:r>
              <a:rPr lang="en-US" altLang="zh-CN" sz="2400" baseline="3000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45" name=" 2050"/>
          <p:cNvSpPr/>
          <p:nvPr/>
        </p:nvSpPr>
        <p:spPr bwMode="auto">
          <a:xfrm>
            <a:off x="3910330" y="2138045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数量关系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19075" y="831850"/>
            <a:ext cx="11839575" cy="37084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56．某市2012年从国内外引进各类优秀人才800名，其中经济类人才285人，非经济类不具有博士学位的人才190人，国外引进的非经济类人才164人，国内引进的具有博士学位的201人根据以上陈述，可以得出(  )</a:t>
            </a: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A．国内引进的具有博士学位的经济类人才少于40人</a:t>
            </a: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B．国内引进的具有博士学位的经济类人才多于40人</a:t>
            </a: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C．国外引进的具有博士学位的经济类人才少于40人</a:t>
            </a: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D．国外引进的具有博士学位的经济类人才多于40人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9267825" y="2748280"/>
            <a:ext cx="1911985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Times New Roman" panose="02020603050405020304" pitchFamily="18" charset="0"/>
              </a:rPr>
              <a:t>非经济</a:t>
            </a:r>
            <a:r>
              <a:rPr lang="en-US" altLang="zh-CN" sz="2400">
                <a:latin typeface="Times New Roman" panose="02020603050405020304" pitchFamily="18" charset="0"/>
              </a:rPr>
              <a:t>515</a:t>
            </a:r>
            <a:r>
              <a:rPr lang="zh-CN" altLang="en-US" sz="2400">
                <a:latin typeface="Times New Roman" panose="02020603050405020304" pitchFamily="18" charset="0"/>
              </a:rPr>
              <a:t>人</a:t>
            </a:r>
          </a:p>
        </p:txBody>
      </p:sp>
      <p:sp>
        <p:nvSpPr>
          <p:cNvPr id="7" name="椭圆 6"/>
          <p:cNvSpPr/>
          <p:nvPr/>
        </p:nvSpPr>
        <p:spPr>
          <a:xfrm>
            <a:off x="8926830" y="4174490"/>
            <a:ext cx="1329690" cy="1202055"/>
          </a:xfrm>
          <a:prstGeom prst="ellipse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9689465" y="4032885"/>
            <a:ext cx="1597025" cy="1484630"/>
          </a:xfrm>
          <a:prstGeom prst="ellipse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8658225" y="3754120"/>
            <a:ext cx="716280" cy="659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博士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325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1179810" y="3881120"/>
            <a:ext cx="716280" cy="659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国内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351</a:t>
            </a:r>
          </a:p>
        </p:txBody>
      </p:sp>
      <p:sp>
        <p:nvSpPr>
          <p:cNvPr id="45" name=" 2050"/>
          <p:cNvSpPr/>
          <p:nvPr/>
        </p:nvSpPr>
        <p:spPr bwMode="auto">
          <a:xfrm>
            <a:off x="346369" y="2438156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cxnSp>
        <p:nvCxnSpPr>
          <p:cNvPr id="13" name="直接箭头连接符 12"/>
          <p:cNvCxnSpPr/>
          <p:nvPr/>
        </p:nvCxnSpPr>
        <p:spPr>
          <a:xfrm flipH="1">
            <a:off x="9845040" y="4899660"/>
            <a:ext cx="137160" cy="7315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8677275" y="5749925"/>
            <a:ext cx="2609215" cy="722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交集至少为：</a:t>
            </a:r>
          </a:p>
          <a:p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325+351-515=161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数量关系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19075" y="831850"/>
            <a:ext cx="11839575" cy="2393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57．有一种公文包，在甲商场零售单价为110元，购买100只以上可按八五折优惠；在乙商场零售单价为125元，购买50只以上可按八二折优惠。某单位要购买80只该种公文包，可去两家商场购买，问至少要花(  )</a:t>
            </a: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    A.10000元    B.8800元    C.8200元    D.7760元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743200" y="3756660"/>
            <a:ext cx="512064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125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×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0.82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×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80=8200</a:t>
            </a:r>
          </a:p>
        </p:txBody>
      </p:sp>
      <p:sp>
        <p:nvSpPr>
          <p:cNvPr id="45" name=" 2050"/>
          <p:cNvSpPr/>
          <p:nvPr/>
        </p:nvSpPr>
        <p:spPr bwMode="auto">
          <a:xfrm>
            <a:off x="4693285" y="2616200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5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2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" name="MH_Entry_1"/>
          <p:cNvSpPr/>
          <p:nvPr>
            <p:custDataLst>
              <p:tags r:id="rId3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数量关系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19075" y="831850"/>
            <a:ext cx="11839575" cy="2393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58. 一列火车长110米，现在以30千米／小时的速度向北缓缓行驶，10：14追上向北行走的路人甲，15秒后离开甲。10：20迎面遇上向南行走的路人乙，12秒后离开乙，请问甲乙将于几时相遇？(  )</a:t>
            </a: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    A.10:50    B.10:44    C.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:10    D.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:00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127760" y="3649980"/>
            <a:ext cx="3115310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30km/h=      m/s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对象 6">
            <a:hlinkClick r:id="" action="ppaction://ole?verb=0"/>
          </p:cNvPr>
          <p:cNvGraphicFramePr>
            <a:graphicFrameLocks/>
          </p:cNvGraphicFramePr>
          <p:nvPr/>
        </p:nvGraphicFramePr>
        <p:xfrm>
          <a:off x="2597150" y="3454400"/>
          <a:ext cx="507365" cy="875030"/>
        </p:xfrm>
        <a:graphic>
          <a:graphicData uri="http://schemas.openxmlformats.org/presentationml/2006/ole">
            <p:oleObj spid="_x0000_s1025" r:id="rId5" imgW="228600" imgH="393480" progId="Equation.3">
              <p:embed/>
            </p:oleObj>
          </a:graphicData>
        </a:graphic>
      </p:graphicFrame>
      <p:graphicFrame>
        <p:nvGraphicFramePr>
          <p:cNvPr id="9" name="对象 8">
            <a:hlinkClick r:id="" action="ppaction://ole?verb=0"/>
          </p:cNvPr>
          <p:cNvGraphicFramePr>
            <a:graphicFrameLocks/>
          </p:cNvGraphicFramePr>
          <p:nvPr/>
        </p:nvGraphicFramePr>
        <p:xfrm>
          <a:off x="654050" y="4329430"/>
          <a:ext cx="3759835" cy="889635"/>
        </p:xfrm>
        <a:graphic>
          <a:graphicData uri="http://schemas.openxmlformats.org/presentationml/2006/ole">
            <p:oleObj spid="_x0000_s1026" r:id="rId6" imgW="1663560" imgH="393480" progId="Equation.3">
              <p:embed/>
            </p:oleObj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/>
          </p:cNvGraphicFramePr>
          <p:nvPr/>
        </p:nvGraphicFramePr>
        <p:xfrm>
          <a:off x="567373" y="5233670"/>
          <a:ext cx="3933190" cy="889635"/>
        </p:xfrm>
        <a:graphic>
          <a:graphicData uri="http://schemas.openxmlformats.org/presentationml/2006/ole">
            <p:oleObj spid="_x0000_s1030" r:id="rId7" imgW="1739880" imgH="393480" progId="Equation.3">
              <p:embed/>
            </p:oleObj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/>
          </p:cNvGraphicFramePr>
          <p:nvPr/>
        </p:nvGraphicFramePr>
        <p:xfrm>
          <a:off x="5638800" y="3321050"/>
          <a:ext cx="914400" cy="215900"/>
        </p:xfrm>
        <a:graphic>
          <a:graphicData uri="http://schemas.openxmlformats.org/presentationml/2006/ole">
            <p:oleObj spid="_x0000_s1027" r:id="rId8" imgW="914400" imgH="215640" progId="Equation.3">
              <p:embed/>
            </p:oleObj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5044440" y="3744595"/>
            <a:ext cx="3657600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10:20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时，甲乙两人相距</a:t>
            </a:r>
            <a:r>
              <a:rPr lang="zh-CN" altLang="en-US" sz="2000"/>
              <a:t>：</a:t>
            </a:r>
          </a:p>
        </p:txBody>
      </p:sp>
      <p:graphicFrame>
        <p:nvGraphicFramePr>
          <p:cNvPr id="13" name="对象 12">
            <a:hlinkClick r:id="" action="ppaction://ole?verb=0"/>
          </p:cNvPr>
          <p:cNvGraphicFramePr>
            <a:graphicFrameLocks/>
          </p:cNvGraphicFramePr>
          <p:nvPr/>
        </p:nvGraphicFramePr>
        <p:xfrm>
          <a:off x="8548370" y="3536950"/>
          <a:ext cx="2487930" cy="898525"/>
        </p:xfrm>
        <a:graphic>
          <a:graphicData uri="http://schemas.openxmlformats.org/presentationml/2006/ole">
            <p:oleObj spid="_x0000_s1029" r:id="rId9" imgW="1091880" imgH="393480" progId="Equation.3">
              <p:embed/>
            </p:oleObj>
          </a:graphicData>
        </a:graphic>
      </p:graphicFrame>
      <p:graphicFrame>
        <p:nvGraphicFramePr>
          <p:cNvPr id="15" name="对象 14">
            <a:hlinkClick r:id="" action="ppaction://ole?verb=0"/>
          </p:cNvPr>
          <p:cNvGraphicFramePr>
            <a:graphicFrameLocks/>
          </p:cNvGraphicFramePr>
          <p:nvPr/>
        </p:nvGraphicFramePr>
        <p:xfrm>
          <a:off x="8548370" y="4740275"/>
          <a:ext cx="1401445" cy="1241425"/>
        </p:xfrm>
        <a:graphic>
          <a:graphicData uri="http://schemas.openxmlformats.org/presentationml/2006/ole">
            <p:oleObj spid="_x0000_s1028" r:id="rId10" imgW="660240" imgH="583920" progId="Equation.3">
              <p:embed/>
            </p:oleObj>
          </a:graphicData>
        </a:graphic>
      </p:graphicFrame>
      <p:sp>
        <p:nvSpPr>
          <p:cNvPr id="45" name=" 2050"/>
          <p:cNvSpPr/>
          <p:nvPr/>
        </p:nvSpPr>
        <p:spPr bwMode="auto">
          <a:xfrm>
            <a:off x="2281555" y="2711450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45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数量关系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19075" y="831850"/>
            <a:ext cx="11839575" cy="35877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59.某金店用一杆不准确的天平（两边臂不等长）称黄金，某顾客要购买10g黄金，售货员先将5g的砝码放在左盘，将黄金放于右盘使之平衡后给顾客，然后又将5g的砝码放于右盘，将另一黄金放于左盘使之平衡后又给顾客，则顾客实际所得黄金重量(  )</a:t>
            </a: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     A．大于10g               B．小于10g</a:t>
            </a: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     C．大于等于10g        D．小于等于10g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3337560" y="5905500"/>
            <a:ext cx="4434840" cy="0"/>
          </a:xfrm>
          <a:prstGeom prst="line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等腰三角形 6"/>
          <p:cNvSpPr/>
          <p:nvPr/>
        </p:nvSpPr>
        <p:spPr>
          <a:xfrm>
            <a:off x="4602480" y="5950585"/>
            <a:ext cx="285115" cy="21399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788920" y="4671060"/>
            <a:ext cx="1210310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5g</a:t>
            </a:r>
            <a:r>
              <a:rPr lang="zh-CN" altLang="en-US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砝码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954520" y="4671060"/>
            <a:ext cx="1590675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2.5g</a:t>
            </a:r>
            <a:r>
              <a:rPr lang="zh-CN" altLang="en-US" sz="20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黄金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198360" y="5240020"/>
            <a:ext cx="1102995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5g</a:t>
            </a:r>
            <a:r>
              <a:rPr lang="zh-CN" altLang="en-US" sz="200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砝码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788920" y="5240020"/>
            <a:ext cx="1454150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10g</a:t>
            </a:r>
            <a:r>
              <a:rPr lang="zh-CN" altLang="en-US" sz="200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黄金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810000" y="5905500"/>
            <a:ext cx="320675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390640" y="5890260"/>
            <a:ext cx="462915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3337560" y="5753100"/>
            <a:ext cx="0" cy="137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7749540" y="5767705"/>
            <a:ext cx="0" cy="137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 2050"/>
          <p:cNvSpPr/>
          <p:nvPr/>
        </p:nvSpPr>
        <p:spPr bwMode="auto">
          <a:xfrm>
            <a:off x="811530" y="3296285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893570" y="4620895"/>
            <a:ext cx="59436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①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893570" y="5180330"/>
            <a:ext cx="59436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45" grpId="0" bldLvl="0" animBg="1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3773" y="163772"/>
            <a:ext cx="11723427" cy="6237027"/>
          </a:xfrm>
        </p:spPr>
        <p:txBody>
          <a:bodyPr/>
          <a:lstStyle/>
          <a:p>
            <a:endParaRPr lang="zh-CN" altLang="en-US" dirty="0"/>
          </a:p>
        </p:txBody>
      </p:sp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971463" cy="730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0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8099" t="17935" r="21292" b="14598"/>
          <a:stretch>
            <a:fillRect/>
          </a:stretch>
        </p:blipFill>
        <p:spPr>
          <a:xfrm rot="10800000">
            <a:off x="0" y="-1"/>
            <a:ext cx="6491390" cy="6870191"/>
          </a:xfrm>
          <a:prstGeom prst="rect">
            <a:avLst/>
          </a:prstGeom>
        </p:spPr>
      </p:pic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4635323" y="2674628"/>
            <a:ext cx="1798917" cy="1797702"/>
          </a:xfrm>
          <a:prstGeom prst="roundRect">
            <a:avLst>
              <a:gd name="adj" fmla="val 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9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en-US" sz="9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6592990" y="2723608"/>
            <a:ext cx="4733923" cy="585555"/>
          </a:xfrm>
          <a:prstGeom prst="roundRect">
            <a:avLst>
              <a:gd name="adj" fmla="val 0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32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资料分析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资料分析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61620" y="802005"/>
            <a:ext cx="11705590" cy="4846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    　一、根据以下资料，回答91～95题。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457200" fontAlgn="auto">
              <a:lnSpc>
                <a:spcPct val="130000"/>
              </a:lnSpc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013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年末，重庆市医疗卫生机构总数达18926个。其中：医院531个，基层医疗卫生机构18025个，专业公共卫生机构350个。与2012年比较，医疗卫生机构共增加965个，其中：医院增加68个，基层医疗卫生机构增加715个，专业公共卫生机构增加183个。</a:t>
            </a:r>
          </a:p>
          <a:p>
            <a:pPr marL="469900" lvl="0" indent="471805" fontAlgn="auto">
              <a:lnSpc>
                <a:spcPct val="130000"/>
              </a:lnSpc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医院中，公立医院283个，民营医院248个。按等级分：三级医院23个（其中：三级甲等医院18个），二级医院107个，一级医院101个，未评级医院300个。按床位数分：100张以下医院328个，100-199张医院58个，200-499张医院92个，500-799张医院29个，800张及以上医院24个。</a:t>
            </a:r>
          </a:p>
          <a:p>
            <a:pPr marL="469900" lvl="0" indent="471805" fontAlgn="auto">
              <a:lnSpc>
                <a:spcPct val="130000"/>
              </a:lnSpc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基层医疗卫生机构中，社区卫生服务中心（站）493个，乡镇卫生院960个，诊所、卫生所和医务室5240个，村卫生室，11009个。政府办基层医疗卫生机构2382个，比2012年减少156个（统计口径的变化）。</a:t>
            </a:r>
          </a:p>
          <a:p>
            <a:pPr marL="469900" lvl="0" indent="471805" fontAlgn="auto">
              <a:lnSpc>
                <a:spcPct val="130000"/>
              </a:lnSpc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专业公共卫生机构中，疾病预防控制中心42个，其中：市级1个、区级19个、县级19个，其他3个。已设立卫生监督机构39个，其中：市级1个、区级17个、县级20个，其他1个。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资料分析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61620" y="802005"/>
            <a:ext cx="11705590" cy="4846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    　一、根据以下资料，回答91～95题。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457200" fontAlgn="auto">
              <a:lnSpc>
                <a:spcPct val="130000"/>
              </a:lnSpc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013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年末，重庆市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医疗卫生机构总数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达18926个。其中：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医院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531个，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基层医疗卫生机构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18025个，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专业公共卫生机构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350个。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与2012年比较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，医疗卫生机构共增加965个，其中：医院增加68个，基层医疗卫生机构增加715个，专业公共卫生机构增加183个。</a:t>
            </a:r>
          </a:p>
          <a:p>
            <a:pPr marL="469900" lvl="0" indent="471805" fontAlgn="auto">
              <a:lnSpc>
                <a:spcPct val="130000"/>
              </a:lnSpc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医院中，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公立医院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283个，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民营医院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248个。按等级分：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三级医院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23个（其中：三级甲等医院18个），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二级医院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107个，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一级医院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101个，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未评级医院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300个。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按床位数分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：100张以下医院328个，100-199张医院58个，200-499张医院92个，500-799张医院29个，800张及以上医院24个。</a:t>
            </a:r>
          </a:p>
          <a:p>
            <a:pPr marL="469900" lvl="0" indent="471805" fontAlgn="auto">
              <a:lnSpc>
                <a:spcPct val="130000"/>
              </a:lnSpc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基层医疗卫生机构中，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社区卫生服务中心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（站）493个，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乡镇卫生院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960个，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诊所、卫生所和医务室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5240个，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村卫生室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，11009个。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政府办基层医疗卫生机构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2382个，比2012年减少156个（统计口径的变化）。</a:t>
            </a:r>
          </a:p>
          <a:p>
            <a:pPr marL="469900" lvl="0" indent="471805" fontAlgn="auto">
              <a:lnSpc>
                <a:spcPct val="130000"/>
              </a:lnSpc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专业公共卫生机构中，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疾病预防控制中心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42个，其中：市级1个、区级19个、县级19个，其他3个。已设立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卫生监督机构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39个，其中：市级1个、区级17个、县级20个，其他1个。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2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" name="MH_Entry_1"/>
          <p:cNvSpPr/>
          <p:nvPr>
            <p:custDataLst>
              <p:tags r:id="rId3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资料分析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20700" y="832485"/>
            <a:ext cx="11149965" cy="11144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91.2013年，重庆市医疗卫生机构总数的增长率为(  )。</a:t>
            </a: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A.5.33%    B.5.35%    C.5.37%    D.5.39%</a:t>
            </a:r>
          </a:p>
        </p:txBody>
      </p:sp>
      <p:graphicFrame>
        <p:nvGraphicFramePr>
          <p:cNvPr id="8" name="对象 7">
            <a:hlinkClick r:id="" action="ppaction://ole?verb=0"/>
          </p:cNvPr>
          <p:cNvGraphicFramePr>
            <a:graphicFrameLocks/>
          </p:cNvGraphicFramePr>
          <p:nvPr/>
        </p:nvGraphicFramePr>
        <p:xfrm>
          <a:off x="1955483" y="4131945"/>
          <a:ext cx="5221605" cy="1050925"/>
        </p:xfrm>
        <a:graphic>
          <a:graphicData uri="http://schemas.openxmlformats.org/presentationml/2006/ole">
            <p:oleObj spid="_x0000_s26625" r:id="rId5" imgW="1955520" imgH="393480" progId="Equation.3">
              <p:embed/>
            </p:oleObj>
          </a:graphicData>
        </a:graphic>
      </p:graphicFrame>
      <p:sp>
        <p:nvSpPr>
          <p:cNvPr id="2050" name=" 2050"/>
          <p:cNvSpPr/>
          <p:nvPr/>
        </p:nvSpPr>
        <p:spPr bwMode="auto">
          <a:xfrm>
            <a:off x="550545" y="2495550"/>
            <a:ext cx="914400" cy="914400"/>
          </a:xfrm>
          <a:custGeom>
            <a:avLst/>
            <a:gdLst>
              <a:gd name="T0" fmla="*/ 913166 w 4940"/>
              <a:gd name="T1" fmla="*/ 216832 h 3973"/>
              <a:gd name="T2" fmla="*/ 832184 w 4940"/>
              <a:gd name="T3" fmla="*/ 139667 h 3973"/>
              <a:gd name="T4" fmla="*/ 750431 w 4940"/>
              <a:gd name="T5" fmla="*/ 81408 h 3973"/>
              <a:gd name="T6" fmla="*/ 668293 w 4940"/>
              <a:gd name="T7" fmla="*/ 40897 h 3973"/>
              <a:gd name="T8" fmla="*/ 586925 w 4940"/>
              <a:gd name="T9" fmla="*/ 14661 h 3973"/>
              <a:gd name="T10" fmla="*/ 506715 w 4940"/>
              <a:gd name="T11" fmla="*/ 2315 h 3973"/>
              <a:gd name="T12" fmla="*/ 429203 w 4940"/>
              <a:gd name="T13" fmla="*/ 772 h 3973"/>
              <a:gd name="T14" fmla="*/ 354777 w 4940"/>
              <a:gd name="T15" fmla="*/ 8102 h 3973"/>
              <a:gd name="T16" fmla="*/ 285364 w 4940"/>
              <a:gd name="T17" fmla="*/ 22763 h 3973"/>
              <a:gd name="T18" fmla="*/ 220965 w 4940"/>
              <a:gd name="T19" fmla="*/ 42826 h 3973"/>
              <a:gd name="T20" fmla="*/ 136898 w 4940"/>
              <a:gd name="T21" fmla="*/ 77164 h 3973"/>
              <a:gd name="T22" fmla="*/ 52060 w 4940"/>
              <a:gd name="T23" fmla="*/ 123077 h 3973"/>
              <a:gd name="T24" fmla="*/ 0 w 4940"/>
              <a:gd name="T25" fmla="*/ 158573 h 3973"/>
              <a:gd name="T26" fmla="*/ 23523 w 4940"/>
              <a:gd name="T27" fmla="*/ 1411336 h 3973"/>
              <a:gd name="T28" fmla="*/ 90237 w 4940"/>
              <a:gd name="T29" fmla="*/ 1371211 h 3973"/>
              <a:gd name="T30" fmla="*/ 191271 w 4940"/>
              <a:gd name="T31" fmla="*/ 1323755 h 3973"/>
              <a:gd name="T32" fmla="*/ 252200 w 4940"/>
              <a:gd name="T33" fmla="*/ 1302149 h 3973"/>
              <a:gd name="T34" fmla="*/ 319300 w 4940"/>
              <a:gd name="T35" fmla="*/ 1284787 h 3973"/>
              <a:gd name="T36" fmla="*/ 391798 w 4940"/>
              <a:gd name="T37" fmla="*/ 1273212 h 3973"/>
              <a:gd name="T38" fmla="*/ 467381 w 4940"/>
              <a:gd name="T39" fmla="*/ 1270511 h 3973"/>
              <a:gd name="T40" fmla="*/ 546434 w 4940"/>
              <a:gd name="T41" fmla="*/ 1277070 h 3973"/>
              <a:gd name="T42" fmla="*/ 627802 w 4940"/>
              <a:gd name="T43" fmla="*/ 1295975 h 3973"/>
              <a:gd name="T44" fmla="*/ 709555 w 4940"/>
              <a:gd name="T45" fmla="*/ 1329156 h 3973"/>
              <a:gd name="T46" fmla="*/ 791693 w 4940"/>
              <a:gd name="T47" fmla="*/ 1378155 h 3973"/>
              <a:gd name="T48" fmla="*/ 873061 w 4940"/>
              <a:gd name="T49" fmla="*/ 1445288 h 3973"/>
              <a:gd name="T50" fmla="*/ 952500 w 4940"/>
              <a:gd name="T51" fmla="*/ 1532870 h 3973"/>
              <a:gd name="T52" fmla="*/ 1011887 w 4940"/>
              <a:gd name="T53" fmla="*/ 1465351 h 3973"/>
              <a:gd name="T54" fmla="*/ 1092868 w 4940"/>
              <a:gd name="T55" fmla="*/ 1393588 h 3973"/>
              <a:gd name="T56" fmla="*/ 1175007 w 4940"/>
              <a:gd name="T57" fmla="*/ 1339959 h 3973"/>
              <a:gd name="T58" fmla="*/ 1256760 w 4940"/>
              <a:gd name="T59" fmla="*/ 1302920 h 3973"/>
              <a:gd name="T60" fmla="*/ 1338128 w 4940"/>
              <a:gd name="T61" fmla="*/ 1280928 h 3973"/>
              <a:gd name="T62" fmla="*/ 1417952 w 4940"/>
              <a:gd name="T63" fmla="*/ 1270897 h 3973"/>
              <a:gd name="T64" fmla="*/ 1494692 w 4940"/>
              <a:gd name="T65" fmla="*/ 1271669 h 3973"/>
              <a:gd name="T66" fmla="*/ 1567962 w 4940"/>
              <a:gd name="T67" fmla="*/ 1281314 h 3973"/>
              <a:gd name="T68" fmla="*/ 1635832 w 4940"/>
              <a:gd name="T69" fmla="*/ 1297519 h 3973"/>
              <a:gd name="T70" fmla="*/ 1698689 w 4940"/>
              <a:gd name="T71" fmla="*/ 1318353 h 3973"/>
              <a:gd name="T72" fmla="*/ 1792397 w 4940"/>
              <a:gd name="T73" fmla="*/ 1359250 h 3973"/>
              <a:gd name="T74" fmla="*/ 1868365 w 4940"/>
              <a:gd name="T75" fmla="*/ 1402848 h 3973"/>
              <a:gd name="T76" fmla="*/ 1905000 w 4940"/>
              <a:gd name="T77" fmla="*/ 158573 h 3973"/>
              <a:gd name="T78" fmla="*/ 1868365 w 4940"/>
              <a:gd name="T79" fmla="*/ 133109 h 3973"/>
              <a:gd name="T80" fmla="*/ 1792397 w 4940"/>
              <a:gd name="T81" fmla="*/ 89511 h 3973"/>
              <a:gd name="T82" fmla="*/ 1698689 w 4940"/>
              <a:gd name="T83" fmla="*/ 47842 h 3973"/>
              <a:gd name="T84" fmla="*/ 1635832 w 4940"/>
              <a:gd name="T85" fmla="*/ 27393 h 3973"/>
              <a:gd name="T86" fmla="*/ 1567962 w 4940"/>
              <a:gd name="T87" fmla="*/ 11575 h 3973"/>
              <a:gd name="T88" fmla="*/ 1494692 w 4940"/>
              <a:gd name="T89" fmla="*/ 1929 h 3973"/>
              <a:gd name="T90" fmla="*/ 1417952 w 4940"/>
              <a:gd name="T91" fmla="*/ 1157 h 3973"/>
              <a:gd name="T92" fmla="*/ 1338128 w 4940"/>
              <a:gd name="T93" fmla="*/ 10417 h 3973"/>
              <a:gd name="T94" fmla="*/ 1256760 w 4940"/>
              <a:gd name="T95" fmla="*/ 33181 h 3973"/>
              <a:gd name="T96" fmla="*/ 1175007 w 4940"/>
              <a:gd name="T97" fmla="*/ 70220 h 3973"/>
              <a:gd name="T98" fmla="*/ 1092868 w 4940"/>
              <a:gd name="T99" fmla="*/ 123463 h 3973"/>
              <a:gd name="T100" fmla="*/ 1011887 w 4940"/>
              <a:gd name="T101" fmla="*/ 195612 h 3973"/>
              <a:gd name="T102" fmla="*/ 952500 w 4940"/>
              <a:gd name="T103" fmla="*/ 262745 h 3973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4940" h="3973">
                <a:moveTo>
                  <a:pt x="2470" y="681"/>
                </a:moveTo>
                <a:lnTo>
                  <a:pt x="2470" y="681"/>
                </a:lnTo>
                <a:lnTo>
                  <a:pt x="2419" y="619"/>
                </a:lnTo>
                <a:lnTo>
                  <a:pt x="2368" y="562"/>
                </a:lnTo>
                <a:lnTo>
                  <a:pt x="2315" y="507"/>
                </a:lnTo>
                <a:lnTo>
                  <a:pt x="2264" y="455"/>
                </a:lnTo>
                <a:lnTo>
                  <a:pt x="2211" y="407"/>
                </a:lnTo>
                <a:lnTo>
                  <a:pt x="2158" y="362"/>
                </a:lnTo>
                <a:lnTo>
                  <a:pt x="2106" y="320"/>
                </a:lnTo>
                <a:lnTo>
                  <a:pt x="2053" y="281"/>
                </a:lnTo>
                <a:lnTo>
                  <a:pt x="2000" y="244"/>
                </a:lnTo>
                <a:lnTo>
                  <a:pt x="1946" y="211"/>
                </a:lnTo>
                <a:lnTo>
                  <a:pt x="1894" y="182"/>
                </a:lnTo>
                <a:lnTo>
                  <a:pt x="1840" y="154"/>
                </a:lnTo>
                <a:lnTo>
                  <a:pt x="1787" y="128"/>
                </a:lnTo>
                <a:lnTo>
                  <a:pt x="1733" y="106"/>
                </a:lnTo>
                <a:lnTo>
                  <a:pt x="1680" y="86"/>
                </a:lnTo>
                <a:lnTo>
                  <a:pt x="1628" y="68"/>
                </a:lnTo>
                <a:lnTo>
                  <a:pt x="1575" y="52"/>
                </a:lnTo>
                <a:lnTo>
                  <a:pt x="1522" y="38"/>
                </a:lnTo>
                <a:lnTo>
                  <a:pt x="1469" y="27"/>
                </a:lnTo>
                <a:lnTo>
                  <a:pt x="1417" y="19"/>
                </a:lnTo>
                <a:lnTo>
                  <a:pt x="1365" y="11"/>
                </a:lnTo>
                <a:lnTo>
                  <a:pt x="1314" y="6"/>
                </a:lnTo>
                <a:lnTo>
                  <a:pt x="1264" y="3"/>
                </a:lnTo>
                <a:lnTo>
                  <a:pt x="1212" y="0"/>
                </a:lnTo>
                <a:lnTo>
                  <a:pt x="1163" y="0"/>
                </a:lnTo>
                <a:lnTo>
                  <a:pt x="1113" y="2"/>
                </a:lnTo>
                <a:lnTo>
                  <a:pt x="1064" y="5"/>
                </a:lnTo>
                <a:lnTo>
                  <a:pt x="1016" y="9"/>
                </a:lnTo>
                <a:lnTo>
                  <a:pt x="968" y="15"/>
                </a:lnTo>
                <a:lnTo>
                  <a:pt x="920" y="21"/>
                </a:lnTo>
                <a:lnTo>
                  <a:pt x="875" y="30"/>
                </a:lnTo>
                <a:lnTo>
                  <a:pt x="828" y="38"/>
                </a:lnTo>
                <a:lnTo>
                  <a:pt x="784" y="48"/>
                </a:lnTo>
                <a:lnTo>
                  <a:pt x="740" y="59"/>
                </a:lnTo>
                <a:lnTo>
                  <a:pt x="697" y="71"/>
                </a:lnTo>
                <a:lnTo>
                  <a:pt x="654" y="84"/>
                </a:lnTo>
                <a:lnTo>
                  <a:pt x="614" y="96"/>
                </a:lnTo>
                <a:lnTo>
                  <a:pt x="573" y="111"/>
                </a:lnTo>
                <a:lnTo>
                  <a:pt x="534" y="124"/>
                </a:lnTo>
                <a:lnTo>
                  <a:pt x="496" y="139"/>
                </a:lnTo>
                <a:lnTo>
                  <a:pt x="423" y="169"/>
                </a:lnTo>
                <a:lnTo>
                  <a:pt x="355" y="200"/>
                </a:lnTo>
                <a:lnTo>
                  <a:pt x="292" y="232"/>
                </a:lnTo>
                <a:lnTo>
                  <a:pt x="234" y="263"/>
                </a:lnTo>
                <a:lnTo>
                  <a:pt x="181" y="292"/>
                </a:lnTo>
                <a:lnTo>
                  <a:pt x="135" y="319"/>
                </a:lnTo>
                <a:lnTo>
                  <a:pt x="95" y="345"/>
                </a:lnTo>
                <a:lnTo>
                  <a:pt x="61" y="367"/>
                </a:lnTo>
                <a:lnTo>
                  <a:pt x="16" y="399"/>
                </a:lnTo>
                <a:lnTo>
                  <a:pt x="0" y="411"/>
                </a:lnTo>
                <a:lnTo>
                  <a:pt x="0" y="3702"/>
                </a:lnTo>
                <a:lnTo>
                  <a:pt x="16" y="3690"/>
                </a:lnTo>
                <a:lnTo>
                  <a:pt x="61" y="3658"/>
                </a:lnTo>
                <a:lnTo>
                  <a:pt x="95" y="3636"/>
                </a:lnTo>
                <a:lnTo>
                  <a:pt x="135" y="3612"/>
                </a:lnTo>
                <a:lnTo>
                  <a:pt x="181" y="3583"/>
                </a:lnTo>
                <a:lnTo>
                  <a:pt x="234" y="3554"/>
                </a:lnTo>
                <a:lnTo>
                  <a:pt x="292" y="3523"/>
                </a:lnTo>
                <a:lnTo>
                  <a:pt x="355" y="3493"/>
                </a:lnTo>
                <a:lnTo>
                  <a:pt x="423" y="3461"/>
                </a:lnTo>
                <a:lnTo>
                  <a:pt x="496" y="3431"/>
                </a:lnTo>
                <a:lnTo>
                  <a:pt x="534" y="3417"/>
                </a:lnTo>
                <a:lnTo>
                  <a:pt x="573" y="3402"/>
                </a:lnTo>
                <a:lnTo>
                  <a:pt x="614" y="3388"/>
                </a:lnTo>
                <a:lnTo>
                  <a:pt x="654" y="3375"/>
                </a:lnTo>
                <a:lnTo>
                  <a:pt x="697" y="3363"/>
                </a:lnTo>
                <a:lnTo>
                  <a:pt x="740" y="3350"/>
                </a:lnTo>
                <a:lnTo>
                  <a:pt x="784" y="3339"/>
                </a:lnTo>
                <a:lnTo>
                  <a:pt x="828" y="3330"/>
                </a:lnTo>
                <a:lnTo>
                  <a:pt x="875" y="3321"/>
                </a:lnTo>
                <a:lnTo>
                  <a:pt x="920" y="3312"/>
                </a:lnTo>
                <a:lnTo>
                  <a:pt x="968" y="3306"/>
                </a:lnTo>
                <a:lnTo>
                  <a:pt x="1016" y="3300"/>
                </a:lnTo>
                <a:lnTo>
                  <a:pt x="1064" y="3296"/>
                </a:lnTo>
                <a:lnTo>
                  <a:pt x="1113" y="3294"/>
                </a:lnTo>
                <a:lnTo>
                  <a:pt x="1163" y="3292"/>
                </a:lnTo>
                <a:lnTo>
                  <a:pt x="1212" y="3293"/>
                </a:lnTo>
                <a:lnTo>
                  <a:pt x="1264" y="3294"/>
                </a:lnTo>
                <a:lnTo>
                  <a:pt x="1314" y="3298"/>
                </a:lnTo>
                <a:lnTo>
                  <a:pt x="1365" y="3303"/>
                </a:lnTo>
                <a:lnTo>
                  <a:pt x="1417" y="3310"/>
                </a:lnTo>
                <a:lnTo>
                  <a:pt x="1469" y="3320"/>
                </a:lnTo>
                <a:lnTo>
                  <a:pt x="1522" y="3331"/>
                </a:lnTo>
                <a:lnTo>
                  <a:pt x="1575" y="3344"/>
                </a:lnTo>
                <a:lnTo>
                  <a:pt x="1628" y="3359"/>
                </a:lnTo>
                <a:lnTo>
                  <a:pt x="1680" y="3377"/>
                </a:lnTo>
                <a:lnTo>
                  <a:pt x="1733" y="3397"/>
                </a:lnTo>
                <a:lnTo>
                  <a:pt x="1787" y="3420"/>
                </a:lnTo>
                <a:lnTo>
                  <a:pt x="1840" y="3445"/>
                </a:lnTo>
                <a:lnTo>
                  <a:pt x="1894" y="3473"/>
                </a:lnTo>
                <a:lnTo>
                  <a:pt x="1946" y="3504"/>
                </a:lnTo>
                <a:lnTo>
                  <a:pt x="2000" y="3537"/>
                </a:lnTo>
                <a:lnTo>
                  <a:pt x="2053" y="3572"/>
                </a:lnTo>
                <a:lnTo>
                  <a:pt x="2106" y="3612"/>
                </a:lnTo>
                <a:lnTo>
                  <a:pt x="2158" y="3653"/>
                </a:lnTo>
                <a:lnTo>
                  <a:pt x="2211" y="3699"/>
                </a:lnTo>
                <a:lnTo>
                  <a:pt x="2264" y="3746"/>
                </a:lnTo>
                <a:lnTo>
                  <a:pt x="2315" y="3798"/>
                </a:lnTo>
                <a:lnTo>
                  <a:pt x="2368" y="3853"/>
                </a:lnTo>
                <a:lnTo>
                  <a:pt x="2419" y="3911"/>
                </a:lnTo>
                <a:lnTo>
                  <a:pt x="2470" y="3973"/>
                </a:lnTo>
                <a:lnTo>
                  <a:pt x="2521" y="3911"/>
                </a:lnTo>
                <a:lnTo>
                  <a:pt x="2573" y="3853"/>
                </a:lnTo>
                <a:lnTo>
                  <a:pt x="2624" y="3798"/>
                </a:lnTo>
                <a:lnTo>
                  <a:pt x="2676" y="3746"/>
                </a:lnTo>
                <a:lnTo>
                  <a:pt x="2728" y="3699"/>
                </a:lnTo>
                <a:lnTo>
                  <a:pt x="2781" y="3653"/>
                </a:lnTo>
                <a:lnTo>
                  <a:pt x="2834" y="3612"/>
                </a:lnTo>
                <a:lnTo>
                  <a:pt x="2886" y="3572"/>
                </a:lnTo>
                <a:lnTo>
                  <a:pt x="2940" y="3537"/>
                </a:lnTo>
                <a:lnTo>
                  <a:pt x="2993" y="3504"/>
                </a:lnTo>
                <a:lnTo>
                  <a:pt x="3047" y="3473"/>
                </a:lnTo>
                <a:lnTo>
                  <a:pt x="3100" y="3445"/>
                </a:lnTo>
                <a:lnTo>
                  <a:pt x="3154" y="3420"/>
                </a:lnTo>
                <a:lnTo>
                  <a:pt x="3206" y="3397"/>
                </a:lnTo>
                <a:lnTo>
                  <a:pt x="3259" y="3377"/>
                </a:lnTo>
                <a:lnTo>
                  <a:pt x="3313" y="3359"/>
                </a:lnTo>
                <a:lnTo>
                  <a:pt x="3366" y="3344"/>
                </a:lnTo>
                <a:lnTo>
                  <a:pt x="3418" y="3331"/>
                </a:lnTo>
                <a:lnTo>
                  <a:pt x="3470" y="3320"/>
                </a:lnTo>
                <a:lnTo>
                  <a:pt x="3523" y="3310"/>
                </a:lnTo>
                <a:lnTo>
                  <a:pt x="3574" y="3303"/>
                </a:lnTo>
                <a:lnTo>
                  <a:pt x="3626" y="3298"/>
                </a:lnTo>
                <a:lnTo>
                  <a:pt x="3677" y="3294"/>
                </a:lnTo>
                <a:lnTo>
                  <a:pt x="3727" y="3293"/>
                </a:lnTo>
                <a:lnTo>
                  <a:pt x="3778" y="3292"/>
                </a:lnTo>
                <a:lnTo>
                  <a:pt x="3827" y="3294"/>
                </a:lnTo>
                <a:lnTo>
                  <a:pt x="3876" y="3296"/>
                </a:lnTo>
                <a:lnTo>
                  <a:pt x="3925" y="3300"/>
                </a:lnTo>
                <a:lnTo>
                  <a:pt x="3973" y="3306"/>
                </a:lnTo>
                <a:lnTo>
                  <a:pt x="4019" y="3312"/>
                </a:lnTo>
                <a:lnTo>
                  <a:pt x="4066" y="3321"/>
                </a:lnTo>
                <a:lnTo>
                  <a:pt x="4111" y="3330"/>
                </a:lnTo>
                <a:lnTo>
                  <a:pt x="4155" y="3339"/>
                </a:lnTo>
                <a:lnTo>
                  <a:pt x="4199" y="3350"/>
                </a:lnTo>
                <a:lnTo>
                  <a:pt x="4242" y="3363"/>
                </a:lnTo>
                <a:lnTo>
                  <a:pt x="4285" y="3375"/>
                </a:lnTo>
                <a:lnTo>
                  <a:pt x="4327" y="3388"/>
                </a:lnTo>
                <a:lnTo>
                  <a:pt x="4366" y="3402"/>
                </a:lnTo>
                <a:lnTo>
                  <a:pt x="4405" y="3417"/>
                </a:lnTo>
                <a:lnTo>
                  <a:pt x="4444" y="3431"/>
                </a:lnTo>
                <a:lnTo>
                  <a:pt x="4517" y="3461"/>
                </a:lnTo>
                <a:lnTo>
                  <a:pt x="4585" y="3493"/>
                </a:lnTo>
                <a:lnTo>
                  <a:pt x="4648" y="3523"/>
                </a:lnTo>
                <a:lnTo>
                  <a:pt x="4707" y="3554"/>
                </a:lnTo>
                <a:lnTo>
                  <a:pt x="4758" y="3583"/>
                </a:lnTo>
                <a:lnTo>
                  <a:pt x="4805" y="3612"/>
                </a:lnTo>
                <a:lnTo>
                  <a:pt x="4845" y="3636"/>
                </a:lnTo>
                <a:lnTo>
                  <a:pt x="4878" y="3658"/>
                </a:lnTo>
                <a:lnTo>
                  <a:pt x="4924" y="3690"/>
                </a:lnTo>
                <a:lnTo>
                  <a:pt x="4940" y="3702"/>
                </a:lnTo>
                <a:lnTo>
                  <a:pt x="4940" y="411"/>
                </a:lnTo>
                <a:lnTo>
                  <a:pt x="4924" y="399"/>
                </a:lnTo>
                <a:lnTo>
                  <a:pt x="4878" y="367"/>
                </a:lnTo>
                <a:lnTo>
                  <a:pt x="4845" y="345"/>
                </a:lnTo>
                <a:lnTo>
                  <a:pt x="4805" y="319"/>
                </a:lnTo>
                <a:lnTo>
                  <a:pt x="4758" y="292"/>
                </a:lnTo>
                <a:lnTo>
                  <a:pt x="4707" y="263"/>
                </a:lnTo>
                <a:lnTo>
                  <a:pt x="4648" y="232"/>
                </a:lnTo>
                <a:lnTo>
                  <a:pt x="4585" y="200"/>
                </a:lnTo>
                <a:lnTo>
                  <a:pt x="4517" y="169"/>
                </a:lnTo>
                <a:lnTo>
                  <a:pt x="4444" y="139"/>
                </a:lnTo>
                <a:lnTo>
                  <a:pt x="4405" y="124"/>
                </a:lnTo>
                <a:lnTo>
                  <a:pt x="4366" y="111"/>
                </a:lnTo>
                <a:lnTo>
                  <a:pt x="4327" y="96"/>
                </a:lnTo>
                <a:lnTo>
                  <a:pt x="4285" y="84"/>
                </a:lnTo>
                <a:lnTo>
                  <a:pt x="4242" y="71"/>
                </a:lnTo>
                <a:lnTo>
                  <a:pt x="4199" y="59"/>
                </a:lnTo>
                <a:lnTo>
                  <a:pt x="4155" y="48"/>
                </a:lnTo>
                <a:lnTo>
                  <a:pt x="4111" y="38"/>
                </a:lnTo>
                <a:lnTo>
                  <a:pt x="4066" y="30"/>
                </a:lnTo>
                <a:lnTo>
                  <a:pt x="4019" y="21"/>
                </a:lnTo>
                <a:lnTo>
                  <a:pt x="3973" y="15"/>
                </a:lnTo>
                <a:lnTo>
                  <a:pt x="3925" y="9"/>
                </a:lnTo>
                <a:lnTo>
                  <a:pt x="3876" y="5"/>
                </a:lnTo>
                <a:lnTo>
                  <a:pt x="3827" y="2"/>
                </a:lnTo>
                <a:lnTo>
                  <a:pt x="3778" y="0"/>
                </a:lnTo>
                <a:lnTo>
                  <a:pt x="3727" y="0"/>
                </a:lnTo>
                <a:lnTo>
                  <a:pt x="3677" y="3"/>
                </a:lnTo>
                <a:lnTo>
                  <a:pt x="3626" y="6"/>
                </a:lnTo>
                <a:lnTo>
                  <a:pt x="3574" y="11"/>
                </a:lnTo>
                <a:lnTo>
                  <a:pt x="3523" y="19"/>
                </a:lnTo>
                <a:lnTo>
                  <a:pt x="3470" y="27"/>
                </a:lnTo>
                <a:lnTo>
                  <a:pt x="3418" y="38"/>
                </a:lnTo>
                <a:lnTo>
                  <a:pt x="3366" y="52"/>
                </a:lnTo>
                <a:lnTo>
                  <a:pt x="3313" y="68"/>
                </a:lnTo>
                <a:lnTo>
                  <a:pt x="3259" y="86"/>
                </a:lnTo>
                <a:lnTo>
                  <a:pt x="3206" y="106"/>
                </a:lnTo>
                <a:lnTo>
                  <a:pt x="3154" y="128"/>
                </a:lnTo>
                <a:lnTo>
                  <a:pt x="3100" y="154"/>
                </a:lnTo>
                <a:lnTo>
                  <a:pt x="3047" y="182"/>
                </a:lnTo>
                <a:lnTo>
                  <a:pt x="2993" y="211"/>
                </a:lnTo>
                <a:lnTo>
                  <a:pt x="2940" y="244"/>
                </a:lnTo>
                <a:lnTo>
                  <a:pt x="2886" y="281"/>
                </a:lnTo>
                <a:lnTo>
                  <a:pt x="2834" y="320"/>
                </a:lnTo>
                <a:lnTo>
                  <a:pt x="2781" y="362"/>
                </a:lnTo>
                <a:lnTo>
                  <a:pt x="2728" y="407"/>
                </a:lnTo>
                <a:lnTo>
                  <a:pt x="2676" y="455"/>
                </a:lnTo>
                <a:lnTo>
                  <a:pt x="2624" y="507"/>
                </a:lnTo>
                <a:lnTo>
                  <a:pt x="2573" y="562"/>
                </a:lnTo>
                <a:lnTo>
                  <a:pt x="2521" y="619"/>
                </a:lnTo>
                <a:lnTo>
                  <a:pt x="2470" y="68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</a:t>
            </a:r>
          </a:p>
          <a:p>
            <a:pPr algn="ctr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材料</a:t>
            </a:r>
          </a:p>
        </p:txBody>
      </p:sp>
      <p:sp>
        <p:nvSpPr>
          <p:cNvPr id="9" name=" 9"/>
          <p:cNvSpPr/>
          <p:nvPr/>
        </p:nvSpPr>
        <p:spPr bwMode="auto">
          <a:xfrm>
            <a:off x="811530" y="4131945"/>
            <a:ext cx="653415" cy="915035"/>
          </a:xfrm>
          <a:custGeom>
            <a:avLst/>
            <a:gdLst/>
            <a:ahLst/>
            <a:cxnLst/>
            <a:rect l="0" t="0" r="r" b="b"/>
            <a:pathLst>
              <a:path w="1646238" h="2433638">
                <a:moveTo>
                  <a:pt x="577732" y="161925"/>
                </a:moveTo>
                <a:lnTo>
                  <a:pt x="586070" y="162719"/>
                </a:lnTo>
                <a:lnTo>
                  <a:pt x="593614" y="163910"/>
                </a:lnTo>
                <a:lnTo>
                  <a:pt x="597585" y="164703"/>
                </a:lnTo>
                <a:lnTo>
                  <a:pt x="601953" y="165894"/>
                </a:lnTo>
                <a:lnTo>
                  <a:pt x="605526" y="167482"/>
                </a:lnTo>
                <a:lnTo>
                  <a:pt x="609100" y="169069"/>
                </a:lnTo>
                <a:lnTo>
                  <a:pt x="612674" y="171053"/>
                </a:lnTo>
                <a:lnTo>
                  <a:pt x="616247" y="173435"/>
                </a:lnTo>
                <a:lnTo>
                  <a:pt x="619821" y="176610"/>
                </a:lnTo>
                <a:lnTo>
                  <a:pt x="623394" y="179388"/>
                </a:lnTo>
                <a:lnTo>
                  <a:pt x="626968" y="182563"/>
                </a:lnTo>
                <a:lnTo>
                  <a:pt x="630145" y="186135"/>
                </a:lnTo>
                <a:lnTo>
                  <a:pt x="633321" y="190103"/>
                </a:lnTo>
                <a:lnTo>
                  <a:pt x="636498" y="194469"/>
                </a:lnTo>
                <a:lnTo>
                  <a:pt x="639674" y="199232"/>
                </a:lnTo>
                <a:lnTo>
                  <a:pt x="642454" y="204788"/>
                </a:lnTo>
                <a:lnTo>
                  <a:pt x="645233" y="210344"/>
                </a:lnTo>
                <a:lnTo>
                  <a:pt x="648013" y="216297"/>
                </a:lnTo>
                <a:lnTo>
                  <a:pt x="650792" y="222647"/>
                </a:lnTo>
                <a:lnTo>
                  <a:pt x="653969" y="229394"/>
                </a:lnTo>
                <a:lnTo>
                  <a:pt x="656351" y="237332"/>
                </a:lnTo>
                <a:lnTo>
                  <a:pt x="658733" y="245269"/>
                </a:lnTo>
                <a:lnTo>
                  <a:pt x="838208" y="927100"/>
                </a:lnTo>
                <a:lnTo>
                  <a:pt x="840193" y="928291"/>
                </a:lnTo>
                <a:lnTo>
                  <a:pt x="841781" y="933450"/>
                </a:lnTo>
                <a:lnTo>
                  <a:pt x="899356" y="921941"/>
                </a:lnTo>
                <a:lnTo>
                  <a:pt x="911665" y="922338"/>
                </a:lnTo>
                <a:lnTo>
                  <a:pt x="923180" y="923529"/>
                </a:lnTo>
                <a:lnTo>
                  <a:pt x="935489" y="924719"/>
                </a:lnTo>
                <a:lnTo>
                  <a:pt x="946607" y="926704"/>
                </a:lnTo>
                <a:lnTo>
                  <a:pt x="957725" y="929482"/>
                </a:lnTo>
                <a:lnTo>
                  <a:pt x="969240" y="932657"/>
                </a:lnTo>
                <a:lnTo>
                  <a:pt x="979960" y="936229"/>
                </a:lnTo>
                <a:lnTo>
                  <a:pt x="991078" y="939800"/>
                </a:lnTo>
                <a:lnTo>
                  <a:pt x="1001402" y="944166"/>
                </a:lnTo>
                <a:lnTo>
                  <a:pt x="1011726" y="948929"/>
                </a:lnTo>
                <a:lnTo>
                  <a:pt x="1022049" y="954485"/>
                </a:lnTo>
                <a:lnTo>
                  <a:pt x="1031976" y="960438"/>
                </a:lnTo>
                <a:lnTo>
                  <a:pt x="1041506" y="966788"/>
                </a:lnTo>
                <a:lnTo>
                  <a:pt x="1051432" y="973535"/>
                </a:lnTo>
                <a:lnTo>
                  <a:pt x="1060565" y="980679"/>
                </a:lnTo>
                <a:lnTo>
                  <a:pt x="1069697" y="988616"/>
                </a:lnTo>
                <a:lnTo>
                  <a:pt x="1076050" y="994172"/>
                </a:lnTo>
                <a:lnTo>
                  <a:pt x="1081212" y="999729"/>
                </a:lnTo>
                <a:lnTo>
                  <a:pt x="1086374" y="1005682"/>
                </a:lnTo>
                <a:lnTo>
                  <a:pt x="1090345" y="1012032"/>
                </a:lnTo>
                <a:lnTo>
                  <a:pt x="1126478" y="1071960"/>
                </a:lnTo>
                <a:lnTo>
                  <a:pt x="1183258" y="1074341"/>
                </a:lnTo>
                <a:lnTo>
                  <a:pt x="1184847" y="1075532"/>
                </a:lnTo>
                <a:lnTo>
                  <a:pt x="1199538" y="1077913"/>
                </a:lnTo>
                <a:lnTo>
                  <a:pt x="1214230" y="1081088"/>
                </a:lnTo>
                <a:lnTo>
                  <a:pt x="1228524" y="1085057"/>
                </a:lnTo>
                <a:lnTo>
                  <a:pt x="1242818" y="1089422"/>
                </a:lnTo>
                <a:lnTo>
                  <a:pt x="1256716" y="1094582"/>
                </a:lnTo>
                <a:lnTo>
                  <a:pt x="1271010" y="1100932"/>
                </a:lnTo>
                <a:lnTo>
                  <a:pt x="1284510" y="1106885"/>
                </a:lnTo>
                <a:lnTo>
                  <a:pt x="1298011" y="1114029"/>
                </a:lnTo>
                <a:lnTo>
                  <a:pt x="1310717" y="1121172"/>
                </a:lnTo>
                <a:lnTo>
                  <a:pt x="1323820" y="1129507"/>
                </a:lnTo>
                <a:lnTo>
                  <a:pt x="1336129" y="1137444"/>
                </a:lnTo>
                <a:lnTo>
                  <a:pt x="1348041" y="1146175"/>
                </a:lnTo>
                <a:lnTo>
                  <a:pt x="1359953" y="1155700"/>
                </a:lnTo>
                <a:lnTo>
                  <a:pt x="1371071" y="1165225"/>
                </a:lnTo>
                <a:lnTo>
                  <a:pt x="1381792" y="1175147"/>
                </a:lnTo>
                <a:lnTo>
                  <a:pt x="1392115" y="1185863"/>
                </a:lnTo>
                <a:lnTo>
                  <a:pt x="1408792" y="1204119"/>
                </a:lnTo>
                <a:lnTo>
                  <a:pt x="1424278" y="1223566"/>
                </a:lnTo>
                <a:lnTo>
                  <a:pt x="1439763" y="1243410"/>
                </a:lnTo>
                <a:lnTo>
                  <a:pt x="1454058" y="1263254"/>
                </a:lnTo>
                <a:lnTo>
                  <a:pt x="1467955" y="1283891"/>
                </a:lnTo>
                <a:lnTo>
                  <a:pt x="1480264" y="1305322"/>
                </a:lnTo>
                <a:lnTo>
                  <a:pt x="1492970" y="1327150"/>
                </a:lnTo>
                <a:lnTo>
                  <a:pt x="1504088" y="1348582"/>
                </a:lnTo>
                <a:lnTo>
                  <a:pt x="1505279" y="1351360"/>
                </a:lnTo>
                <a:lnTo>
                  <a:pt x="1506471" y="1352154"/>
                </a:lnTo>
                <a:lnTo>
                  <a:pt x="1508059" y="1352550"/>
                </a:lnTo>
                <a:lnTo>
                  <a:pt x="1518780" y="1353344"/>
                </a:lnTo>
                <a:lnTo>
                  <a:pt x="1528309" y="1355329"/>
                </a:lnTo>
                <a:lnTo>
                  <a:pt x="1537839" y="1357710"/>
                </a:lnTo>
                <a:lnTo>
                  <a:pt x="1546971" y="1360885"/>
                </a:lnTo>
                <a:lnTo>
                  <a:pt x="1555707" y="1364457"/>
                </a:lnTo>
                <a:lnTo>
                  <a:pt x="1563648" y="1368822"/>
                </a:lnTo>
                <a:lnTo>
                  <a:pt x="1571590" y="1373982"/>
                </a:lnTo>
                <a:lnTo>
                  <a:pt x="1578737" y="1379935"/>
                </a:lnTo>
                <a:lnTo>
                  <a:pt x="1585487" y="1385888"/>
                </a:lnTo>
                <a:lnTo>
                  <a:pt x="1591840" y="1392238"/>
                </a:lnTo>
                <a:lnTo>
                  <a:pt x="1597796" y="1398985"/>
                </a:lnTo>
                <a:lnTo>
                  <a:pt x="1603752" y="1406525"/>
                </a:lnTo>
                <a:lnTo>
                  <a:pt x="1608914" y="1413669"/>
                </a:lnTo>
                <a:lnTo>
                  <a:pt x="1613678" y="1421607"/>
                </a:lnTo>
                <a:lnTo>
                  <a:pt x="1618046" y="1429544"/>
                </a:lnTo>
                <a:lnTo>
                  <a:pt x="1622017" y="1437879"/>
                </a:lnTo>
                <a:lnTo>
                  <a:pt x="1625988" y="1446213"/>
                </a:lnTo>
                <a:lnTo>
                  <a:pt x="1629561" y="1454547"/>
                </a:lnTo>
                <a:lnTo>
                  <a:pt x="1632738" y="1463279"/>
                </a:lnTo>
                <a:lnTo>
                  <a:pt x="1635517" y="1471613"/>
                </a:lnTo>
                <a:lnTo>
                  <a:pt x="1637900" y="1479947"/>
                </a:lnTo>
                <a:lnTo>
                  <a:pt x="1639885" y="1488282"/>
                </a:lnTo>
                <a:lnTo>
                  <a:pt x="1641473" y="1497013"/>
                </a:lnTo>
                <a:lnTo>
                  <a:pt x="1643062" y="1504950"/>
                </a:lnTo>
                <a:lnTo>
                  <a:pt x="1644253" y="1512491"/>
                </a:lnTo>
                <a:lnTo>
                  <a:pt x="1645047" y="1520429"/>
                </a:lnTo>
                <a:lnTo>
                  <a:pt x="1645841" y="1527969"/>
                </a:lnTo>
                <a:lnTo>
                  <a:pt x="1646238" y="1534716"/>
                </a:lnTo>
                <a:lnTo>
                  <a:pt x="1646238" y="1541463"/>
                </a:lnTo>
                <a:lnTo>
                  <a:pt x="1646238" y="1548210"/>
                </a:lnTo>
                <a:lnTo>
                  <a:pt x="1645841" y="1553766"/>
                </a:lnTo>
                <a:lnTo>
                  <a:pt x="1645444" y="1558925"/>
                </a:lnTo>
                <a:lnTo>
                  <a:pt x="1643458" y="1570832"/>
                </a:lnTo>
                <a:lnTo>
                  <a:pt x="1642267" y="1583532"/>
                </a:lnTo>
                <a:lnTo>
                  <a:pt x="1641473" y="1595835"/>
                </a:lnTo>
                <a:lnTo>
                  <a:pt x="1640679" y="1608535"/>
                </a:lnTo>
                <a:lnTo>
                  <a:pt x="1634723" y="1749029"/>
                </a:lnTo>
                <a:lnTo>
                  <a:pt x="1628370" y="1889126"/>
                </a:lnTo>
                <a:lnTo>
                  <a:pt x="1627973" y="1902222"/>
                </a:lnTo>
                <a:lnTo>
                  <a:pt x="1626385" y="1915716"/>
                </a:lnTo>
                <a:lnTo>
                  <a:pt x="1625194" y="1928416"/>
                </a:lnTo>
                <a:lnTo>
                  <a:pt x="1623208" y="1941910"/>
                </a:lnTo>
                <a:lnTo>
                  <a:pt x="1621223" y="1954610"/>
                </a:lnTo>
                <a:lnTo>
                  <a:pt x="1618840" y="1968104"/>
                </a:lnTo>
                <a:lnTo>
                  <a:pt x="1616061" y="1980804"/>
                </a:lnTo>
                <a:lnTo>
                  <a:pt x="1612884" y="1993504"/>
                </a:lnTo>
                <a:lnTo>
                  <a:pt x="1604546" y="2026444"/>
                </a:lnTo>
                <a:lnTo>
                  <a:pt x="1595414" y="2058988"/>
                </a:lnTo>
                <a:lnTo>
                  <a:pt x="1586281" y="2091532"/>
                </a:lnTo>
                <a:lnTo>
                  <a:pt x="1577148" y="2123679"/>
                </a:lnTo>
                <a:lnTo>
                  <a:pt x="1579134" y="2125663"/>
                </a:lnTo>
                <a:lnTo>
                  <a:pt x="1617252" y="2294732"/>
                </a:lnTo>
                <a:lnTo>
                  <a:pt x="1571590" y="2303463"/>
                </a:lnTo>
                <a:lnTo>
                  <a:pt x="1487411" y="2318147"/>
                </a:lnTo>
                <a:lnTo>
                  <a:pt x="1251951" y="2359026"/>
                </a:lnTo>
                <a:lnTo>
                  <a:pt x="1000608" y="2402285"/>
                </a:lnTo>
                <a:lnTo>
                  <a:pt x="897370" y="2420541"/>
                </a:lnTo>
                <a:lnTo>
                  <a:pt x="824310" y="2433638"/>
                </a:lnTo>
                <a:lnTo>
                  <a:pt x="785398" y="2236391"/>
                </a:lnTo>
                <a:lnTo>
                  <a:pt x="781030" y="2228851"/>
                </a:lnTo>
                <a:lnTo>
                  <a:pt x="776662" y="2221707"/>
                </a:lnTo>
                <a:lnTo>
                  <a:pt x="771897" y="2214563"/>
                </a:lnTo>
                <a:lnTo>
                  <a:pt x="767133" y="2207816"/>
                </a:lnTo>
                <a:lnTo>
                  <a:pt x="761574" y="2201069"/>
                </a:lnTo>
                <a:lnTo>
                  <a:pt x="756015" y="2194719"/>
                </a:lnTo>
                <a:lnTo>
                  <a:pt x="750456" y="2188369"/>
                </a:lnTo>
                <a:lnTo>
                  <a:pt x="744897" y="2182416"/>
                </a:lnTo>
                <a:lnTo>
                  <a:pt x="738544" y="2176463"/>
                </a:lnTo>
                <a:lnTo>
                  <a:pt x="732191" y="2170907"/>
                </a:lnTo>
                <a:lnTo>
                  <a:pt x="725441" y="2165351"/>
                </a:lnTo>
                <a:lnTo>
                  <a:pt x="719088" y="2159794"/>
                </a:lnTo>
                <a:lnTo>
                  <a:pt x="711940" y="2155032"/>
                </a:lnTo>
                <a:lnTo>
                  <a:pt x="704396" y="2149873"/>
                </a:lnTo>
                <a:lnTo>
                  <a:pt x="697249" y="2145507"/>
                </a:lnTo>
                <a:lnTo>
                  <a:pt x="689705" y="2141141"/>
                </a:lnTo>
                <a:lnTo>
                  <a:pt x="678984" y="2135585"/>
                </a:lnTo>
                <a:lnTo>
                  <a:pt x="668660" y="2130029"/>
                </a:lnTo>
                <a:lnTo>
                  <a:pt x="648807" y="2118519"/>
                </a:lnTo>
                <a:lnTo>
                  <a:pt x="630145" y="2106216"/>
                </a:lnTo>
                <a:lnTo>
                  <a:pt x="611482" y="2093119"/>
                </a:lnTo>
                <a:lnTo>
                  <a:pt x="593217" y="2080022"/>
                </a:lnTo>
                <a:lnTo>
                  <a:pt x="576144" y="2065735"/>
                </a:lnTo>
                <a:lnTo>
                  <a:pt x="559070" y="2051447"/>
                </a:lnTo>
                <a:lnTo>
                  <a:pt x="543187" y="2035969"/>
                </a:lnTo>
                <a:lnTo>
                  <a:pt x="526907" y="2020491"/>
                </a:lnTo>
                <a:lnTo>
                  <a:pt x="511422" y="2004616"/>
                </a:lnTo>
                <a:lnTo>
                  <a:pt x="496333" y="1988344"/>
                </a:lnTo>
                <a:lnTo>
                  <a:pt x="481245" y="1971676"/>
                </a:lnTo>
                <a:lnTo>
                  <a:pt x="466951" y="1954610"/>
                </a:lnTo>
                <a:lnTo>
                  <a:pt x="452259" y="1937147"/>
                </a:lnTo>
                <a:lnTo>
                  <a:pt x="424067" y="1902222"/>
                </a:lnTo>
                <a:lnTo>
                  <a:pt x="418111" y="1894285"/>
                </a:lnTo>
                <a:lnTo>
                  <a:pt x="412552" y="1886744"/>
                </a:lnTo>
                <a:lnTo>
                  <a:pt x="401435" y="1870472"/>
                </a:lnTo>
                <a:lnTo>
                  <a:pt x="391508" y="1853804"/>
                </a:lnTo>
                <a:lnTo>
                  <a:pt x="381978" y="1837532"/>
                </a:lnTo>
                <a:lnTo>
                  <a:pt x="372846" y="1820069"/>
                </a:lnTo>
                <a:lnTo>
                  <a:pt x="364110" y="1803401"/>
                </a:lnTo>
                <a:lnTo>
                  <a:pt x="356169" y="1785541"/>
                </a:lnTo>
                <a:lnTo>
                  <a:pt x="348228" y="1768079"/>
                </a:lnTo>
                <a:lnTo>
                  <a:pt x="332345" y="1733551"/>
                </a:lnTo>
                <a:lnTo>
                  <a:pt x="324404" y="1716485"/>
                </a:lnTo>
                <a:lnTo>
                  <a:pt x="316065" y="1699022"/>
                </a:lnTo>
                <a:lnTo>
                  <a:pt x="307727" y="1682354"/>
                </a:lnTo>
                <a:lnTo>
                  <a:pt x="298991" y="1666082"/>
                </a:lnTo>
                <a:lnTo>
                  <a:pt x="289462" y="1649413"/>
                </a:lnTo>
                <a:lnTo>
                  <a:pt x="279535" y="1633935"/>
                </a:lnTo>
                <a:lnTo>
                  <a:pt x="275962" y="1624410"/>
                </a:lnTo>
                <a:lnTo>
                  <a:pt x="271594" y="1614885"/>
                </a:lnTo>
                <a:lnTo>
                  <a:pt x="266829" y="1605360"/>
                </a:lnTo>
                <a:lnTo>
                  <a:pt x="261667" y="1595835"/>
                </a:lnTo>
                <a:lnTo>
                  <a:pt x="256505" y="1586310"/>
                </a:lnTo>
                <a:lnTo>
                  <a:pt x="250946" y="1577182"/>
                </a:lnTo>
                <a:lnTo>
                  <a:pt x="239431" y="1558132"/>
                </a:lnTo>
                <a:lnTo>
                  <a:pt x="227122" y="1539479"/>
                </a:lnTo>
                <a:lnTo>
                  <a:pt x="214813" y="1521619"/>
                </a:lnTo>
                <a:lnTo>
                  <a:pt x="190592" y="1486694"/>
                </a:lnTo>
                <a:lnTo>
                  <a:pt x="185827" y="1479154"/>
                </a:lnTo>
                <a:lnTo>
                  <a:pt x="181063" y="1470422"/>
                </a:lnTo>
                <a:lnTo>
                  <a:pt x="170342" y="1450579"/>
                </a:lnTo>
                <a:lnTo>
                  <a:pt x="164783" y="1441054"/>
                </a:lnTo>
                <a:lnTo>
                  <a:pt x="159224" y="1431132"/>
                </a:lnTo>
                <a:lnTo>
                  <a:pt x="156444" y="1427163"/>
                </a:lnTo>
                <a:lnTo>
                  <a:pt x="153268" y="1423194"/>
                </a:lnTo>
                <a:lnTo>
                  <a:pt x="149694" y="1419622"/>
                </a:lnTo>
                <a:lnTo>
                  <a:pt x="146518" y="1416447"/>
                </a:lnTo>
                <a:lnTo>
                  <a:pt x="143738" y="1413272"/>
                </a:lnTo>
                <a:lnTo>
                  <a:pt x="140959" y="1409304"/>
                </a:lnTo>
                <a:lnTo>
                  <a:pt x="138576" y="1404541"/>
                </a:lnTo>
                <a:lnTo>
                  <a:pt x="136591" y="1398985"/>
                </a:lnTo>
                <a:lnTo>
                  <a:pt x="134209" y="1393429"/>
                </a:lnTo>
                <a:lnTo>
                  <a:pt x="132620" y="1387475"/>
                </a:lnTo>
                <a:lnTo>
                  <a:pt x="129047" y="1373982"/>
                </a:lnTo>
                <a:lnTo>
                  <a:pt x="125870" y="1360488"/>
                </a:lnTo>
                <a:lnTo>
                  <a:pt x="122694" y="1346994"/>
                </a:lnTo>
                <a:lnTo>
                  <a:pt x="120311" y="1335485"/>
                </a:lnTo>
                <a:lnTo>
                  <a:pt x="117532" y="1325563"/>
                </a:lnTo>
                <a:lnTo>
                  <a:pt x="109194" y="1300560"/>
                </a:lnTo>
                <a:lnTo>
                  <a:pt x="100458" y="1276350"/>
                </a:lnTo>
                <a:lnTo>
                  <a:pt x="95296" y="1264047"/>
                </a:lnTo>
                <a:lnTo>
                  <a:pt x="90531" y="1252538"/>
                </a:lnTo>
                <a:lnTo>
                  <a:pt x="85767" y="1241425"/>
                </a:lnTo>
                <a:lnTo>
                  <a:pt x="80208" y="1229916"/>
                </a:lnTo>
                <a:lnTo>
                  <a:pt x="77031" y="1223566"/>
                </a:lnTo>
                <a:lnTo>
                  <a:pt x="73458" y="1217216"/>
                </a:lnTo>
                <a:lnTo>
                  <a:pt x="65119" y="1203722"/>
                </a:lnTo>
                <a:lnTo>
                  <a:pt x="55987" y="1190625"/>
                </a:lnTo>
                <a:lnTo>
                  <a:pt x="46457" y="1177132"/>
                </a:lnTo>
                <a:lnTo>
                  <a:pt x="26207" y="1150938"/>
                </a:lnTo>
                <a:lnTo>
                  <a:pt x="6353" y="1125538"/>
                </a:lnTo>
                <a:lnTo>
                  <a:pt x="3574" y="1121172"/>
                </a:lnTo>
                <a:lnTo>
                  <a:pt x="1589" y="1116410"/>
                </a:lnTo>
                <a:lnTo>
                  <a:pt x="397" y="1111250"/>
                </a:lnTo>
                <a:lnTo>
                  <a:pt x="0" y="1106091"/>
                </a:lnTo>
                <a:lnTo>
                  <a:pt x="0" y="1100535"/>
                </a:lnTo>
                <a:lnTo>
                  <a:pt x="794" y="1094582"/>
                </a:lnTo>
                <a:lnTo>
                  <a:pt x="1986" y="1088629"/>
                </a:lnTo>
                <a:lnTo>
                  <a:pt x="3574" y="1083072"/>
                </a:lnTo>
                <a:lnTo>
                  <a:pt x="5559" y="1077516"/>
                </a:lnTo>
                <a:lnTo>
                  <a:pt x="8339" y="1071960"/>
                </a:lnTo>
                <a:lnTo>
                  <a:pt x="11118" y="1066404"/>
                </a:lnTo>
                <a:lnTo>
                  <a:pt x="14295" y="1061641"/>
                </a:lnTo>
                <a:lnTo>
                  <a:pt x="17868" y="1056879"/>
                </a:lnTo>
                <a:lnTo>
                  <a:pt x="21045" y="1052910"/>
                </a:lnTo>
                <a:lnTo>
                  <a:pt x="24618" y="1048941"/>
                </a:lnTo>
                <a:lnTo>
                  <a:pt x="28192" y="1045766"/>
                </a:lnTo>
                <a:lnTo>
                  <a:pt x="33751" y="1041400"/>
                </a:lnTo>
                <a:lnTo>
                  <a:pt x="39310" y="1037432"/>
                </a:lnTo>
                <a:lnTo>
                  <a:pt x="45663" y="1034257"/>
                </a:lnTo>
                <a:lnTo>
                  <a:pt x="52016" y="1031479"/>
                </a:lnTo>
                <a:lnTo>
                  <a:pt x="58369" y="1029097"/>
                </a:lnTo>
                <a:lnTo>
                  <a:pt x="64722" y="1027113"/>
                </a:lnTo>
                <a:lnTo>
                  <a:pt x="71869" y="1025922"/>
                </a:lnTo>
                <a:lnTo>
                  <a:pt x="78619" y="1024732"/>
                </a:lnTo>
                <a:lnTo>
                  <a:pt x="85767" y="1023938"/>
                </a:lnTo>
                <a:lnTo>
                  <a:pt x="92517" y="1023541"/>
                </a:lnTo>
                <a:lnTo>
                  <a:pt x="100061" y="1023938"/>
                </a:lnTo>
                <a:lnTo>
                  <a:pt x="107208" y="1024335"/>
                </a:lnTo>
                <a:lnTo>
                  <a:pt x="114355" y="1024732"/>
                </a:lnTo>
                <a:lnTo>
                  <a:pt x="121503" y="1025922"/>
                </a:lnTo>
                <a:lnTo>
                  <a:pt x="129047" y="1027510"/>
                </a:lnTo>
                <a:lnTo>
                  <a:pt x="136194" y="1029097"/>
                </a:lnTo>
                <a:lnTo>
                  <a:pt x="143341" y="1031082"/>
                </a:lnTo>
                <a:lnTo>
                  <a:pt x="150488" y="1033066"/>
                </a:lnTo>
                <a:lnTo>
                  <a:pt x="157636" y="1035844"/>
                </a:lnTo>
                <a:lnTo>
                  <a:pt x="164783" y="1038622"/>
                </a:lnTo>
                <a:lnTo>
                  <a:pt x="171533" y="1041400"/>
                </a:lnTo>
                <a:lnTo>
                  <a:pt x="177886" y="1044972"/>
                </a:lnTo>
                <a:lnTo>
                  <a:pt x="185033" y="1048544"/>
                </a:lnTo>
                <a:lnTo>
                  <a:pt x="191386" y="1052116"/>
                </a:lnTo>
                <a:lnTo>
                  <a:pt x="197739" y="1055688"/>
                </a:lnTo>
                <a:lnTo>
                  <a:pt x="203695" y="1059657"/>
                </a:lnTo>
                <a:lnTo>
                  <a:pt x="209651" y="1064022"/>
                </a:lnTo>
                <a:lnTo>
                  <a:pt x="215210" y="1067991"/>
                </a:lnTo>
                <a:lnTo>
                  <a:pt x="220769" y="1072754"/>
                </a:lnTo>
                <a:lnTo>
                  <a:pt x="225534" y="1077516"/>
                </a:lnTo>
                <a:lnTo>
                  <a:pt x="230299" y="1081882"/>
                </a:lnTo>
                <a:lnTo>
                  <a:pt x="235064" y="1086644"/>
                </a:lnTo>
                <a:lnTo>
                  <a:pt x="239828" y="1092200"/>
                </a:lnTo>
                <a:lnTo>
                  <a:pt x="244593" y="1097757"/>
                </a:lnTo>
                <a:lnTo>
                  <a:pt x="252932" y="1109663"/>
                </a:lnTo>
                <a:lnTo>
                  <a:pt x="260873" y="1121966"/>
                </a:lnTo>
                <a:lnTo>
                  <a:pt x="268814" y="1135063"/>
                </a:lnTo>
                <a:lnTo>
                  <a:pt x="283903" y="1160463"/>
                </a:lnTo>
                <a:lnTo>
                  <a:pt x="291447" y="1173163"/>
                </a:lnTo>
                <a:lnTo>
                  <a:pt x="299388" y="1185069"/>
                </a:lnTo>
                <a:lnTo>
                  <a:pt x="306139" y="1195785"/>
                </a:lnTo>
                <a:lnTo>
                  <a:pt x="312889" y="1206897"/>
                </a:lnTo>
                <a:lnTo>
                  <a:pt x="327580" y="1230710"/>
                </a:lnTo>
                <a:lnTo>
                  <a:pt x="342272" y="1255713"/>
                </a:lnTo>
                <a:lnTo>
                  <a:pt x="357757" y="1281113"/>
                </a:lnTo>
                <a:lnTo>
                  <a:pt x="365699" y="1293416"/>
                </a:lnTo>
                <a:lnTo>
                  <a:pt x="373640" y="1305719"/>
                </a:lnTo>
                <a:lnTo>
                  <a:pt x="382375" y="1317229"/>
                </a:lnTo>
                <a:lnTo>
                  <a:pt x="390714" y="1328738"/>
                </a:lnTo>
                <a:lnTo>
                  <a:pt x="399846" y="1339454"/>
                </a:lnTo>
                <a:lnTo>
                  <a:pt x="409376" y="1348979"/>
                </a:lnTo>
                <a:lnTo>
                  <a:pt x="418905" y="1358504"/>
                </a:lnTo>
                <a:lnTo>
                  <a:pt x="423670" y="1362472"/>
                </a:lnTo>
                <a:lnTo>
                  <a:pt x="428832" y="1366441"/>
                </a:lnTo>
                <a:lnTo>
                  <a:pt x="437171" y="1372791"/>
                </a:lnTo>
                <a:lnTo>
                  <a:pt x="445112" y="1378744"/>
                </a:lnTo>
                <a:lnTo>
                  <a:pt x="453450" y="1383904"/>
                </a:lnTo>
                <a:lnTo>
                  <a:pt x="462186" y="1388666"/>
                </a:lnTo>
                <a:lnTo>
                  <a:pt x="470921" y="1392635"/>
                </a:lnTo>
                <a:lnTo>
                  <a:pt x="479260" y="1396207"/>
                </a:lnTo>
                <a:lnTo>
                  <a:pt x="488789" y="1399382"/>
                </a:lnTo>
                <a:lnTo>
                  <a:pt x="497525" y="1402160"/>
                </a:lnTo>
                <a:lnTo>
                  <a:pt x="506657" y="1404144"/>
                </a:lnTo>
                <a:lnTo>
                  <a:pt x="516187" y="1405732"/>
                </a:lnTo>
                <a:lnTo>
                  <a:pt x="525716" y="1407319"/>
                </a:lnTo>
                <a:lnTo>
                  <a:pt x="535246" y="1408113"/>
                </a:lnTo>
                <a:lnTo>
                  <a:pt x="545172" y="1408113"/>
                </a:lnTo>
                <a:lnTo>
                  <a:pt x="555099" y="1407716"/>
                </a:lnTo>
                <a:lnTo>
                  <a:pt x="565423" y="1406922"/>
                </a:lnTo>
                <a:lnTo>
                  <a:pt x="575746" y="1404938"/>
                </a:lnTo>
                <a:lnTo>
                  <a:pt x="578923" y="1404541"/>
                </a:lnTo>
                <a:lnTo>
                  <a:pt x="582497" y="1402954"/>
                </a:lnTo>
                <a:lnTo>
                  <a:pt x="586467" y="1401366"/>
                </a:lnTo>
                <a:lnTo>
                  <a:pt x="590041" y="1398985"/>
                </a:lnTo>
                <a:lnTo>
                  <a:pt x="594012" y="1395810"/>
                </a:lnTo>
                <a:lnTo>
                  <a:pt x="597585" y="1392635"/>
                </a:lnTo>
                <a:lnTo>
                  <a:pt x="601556" y="1389460"/>
                </a:lnTo>
                <a:lnTo>
                  <a:pt x="604335" y="1385491"/>
                </a:lnTo>
                <a:lnTo>
                  <a:pt x="609894" y="1379141"/>
                </a:lnTo>
                <a:lnTo>
                  <a:pt x="614659" y="1372394"/>
                </a:lnTo>
                <a:lnTo>
                  <a:pt x="619424" y="1365647"/>
                </a:lnTo>
                <a:lnTo>
                  <a:pt x="623394" y="1358900"/>
                </a:lnTo>
                <a:lnTo>
                  <a:pt x="627762" y="1352154"/>
                </a:lnTo>
                <a:lnTo>
                  <a:pt x="631336" y="1344613"/>
                </a:lnTo>
                <a:lnTo>
                  <a:pt x="634512" y="1337469"/>
                </a:lnTo>
                <a:lnTo>
                  <a:pt x="637292" y="1330325"/>
                </a:lnTo>
                <a:lnTo>
                  <a:pt x="640071" y="1323182"/>
                </a:lnTo>
                <a:lnTo>
                  <a:pt x="642057" y="1315244"/>
                </a:lnTo>
                <a:lnTo>
                  <a:pt x="644042" y="1307704"/>
                </a:lnTo>
                <a:lnTo>
                  <a:pt x="645233" y="1299766"/>
                </a:lnTo>
                <a:lnTo>
                  <a:pt x="646424" y="1291829"/>
                </a:lnTo>
                <a:lnTo>
                  <a:pt x="647218" y="1283891"/>
                </a:lnTo>
                <a:lnTo>
                  <a:pt x="647616" y="1275557"/>
                </a:lnTo>
                <a:lnTo>
                  <a:pt x="648013" y="1267619"/>
                </a:lnTo>
                <a:lnTo>
                  <a:pt x="647616" y="1259682"/>
                </a:lnTo>
                <a:lnTo>
                  <a:pt x="647218" y="1252538"/>
                </a:lnTo>
                <a:lnTo>
                  <a:pt x="646424" y="1245394"/>
                </a:lnTo>
                <a:lnTo>
                  <a:pt x="645233" y="1237457"/>
                </a:lnTo>
                <a:lnTo>
                  <a:pt x="466951" y="280988"/>
                </a:lnTo>
                <a:lnTo>
                  <a:pt x="465362" y="271463"/>
                </a:lnTo>
                <a:lnTo>
                  <a:pt x="464568" y="263128"/>
                </a:lnTo>
                <a:lnTo>
                  <a:pt x="464568" y="254397"/>
                </a:lnTo>
                <a:lnTo>
                  <a:pt x="464965" y="246857"/>
                </a:lnTo>
                <a:lnTo>
                  <a:pt x="465759" y="239316"/>
                </a:lnTo>
                <a:lnTo>
                  <a:pt x="467348" y="232569"/>
                </a:lnTo>
                <a:lnTo>
                  <a:pt x="468936" y="225822"/>
                </a:lnTo>
                <a:lnTo>
                  <a:pt x="471318" y="219869"/>
                </a:lnTo>
                <a:lnTo>
                  <a:pt x="473701" y="214313"/>
                </a:lnTo>
                <a:lnTo>
                  <a:pt x="476480" y="209153"/>
                </a:lnTo>
                <a:lnTo>
                  <a:pt x="479657" y="204391"/>
                </a:lnTo>
                <a:lnTo>
                  <a:pt x="482833" y="199628"/>
                </a:lnTo>
                <a:lnTo>
                  <a:pt x="486407" y="195263"/>
                </a:lnTo>
                <a:lnTo>
                  <a:pt x="490775" y="191691"/>
                </a:lnTo>
                <a:lnTo>
                  <a:pt x="494348" y="188119"/>
                </a:lnTo>
                <a:lnTo>
                  <a:pt x="498319" y="184944"/>
                </a:lnTo>
                <a:lnTo>
                  <a:pt x="502289" y="182166"/>
                </a:lnTo>
                <a:lnTo>
                  <a:pt x="506657" y="179785"/>
                </a:lnTo>
                <a:lnTo>
                  <a:pt x="514201" y="175419"/>
                </a:lnTo>
                <a:lnTo>
                  <a:pt x="522143" y="171450"/>
                </a:lnTo>
                <a:lnTo>
                  <a:pt x="528893" y="169069"/>
                </a:lnTo>
                <a:lnTo>
                  <a:pt x="534849" y="167482"/>
                </a:lnTo>
                <a:lnTo>
                  <a:pt x="539614" y="166291"/>
                </a:lnTo>
                <a:lnTo>
                  <a:pt x="543981" y="165497"/>
                </a:lnTo>
                <a:lnTo>
                  <a:pt x="552320" y="163910"/>
                </a:lnTo>
                <a:lnTo>
                  <a:pt x="561055" y="162719"/>
                </a:lnTo>
                <a:lnTo>
                  <a:pt x="569393" y="162322"/>
                </a:lnTo>
                <a:lnTo>
                  <a:pt x="577732" y="161925"/>
                </a:lnTo>
                <a:close/>
                <a:moveTo>
                  <a:pt x="576263" y="0"/>
                </a:moveTo>
                <a:lnTo>
                  <a:pt x="594539" y="397"/>
                </a:lnTo>
                <a:lnTo>
                  <a:pt x="612419" y="1589"/>
                </a:lnTo>
                <a:lnTo>
                  <a:pt x="630298" y="3973"/>
                </a:lnTo>
                <a:lnTo>
                  <a:pt x="647780" y="7151"/>
                </a:lnTo>
                <a:lnTo>
                  <a:pt x="664864" y="10727"/>
                </a:lnTo>
                <a:lnTo>
                  <a:pt x="681551" y="15098"/>
                </a:lnTo>
                <a:lnTo>
                  <a:pt x="697841" y="20263"/>
                </a:lnTo>
                <a:lnTo>
                  <a:pt x="714131" y="26620"/>
                </a:lnTo>
                <a:lnTo>
                  <a:pt x="729626" y="33374"/>
                </a:lnTo>
                <a:lnTo>
                  <a:pt x="745122" y="41321"/>
                </a:lnTo>
                <a:lnTo>
                  <a:pt x="759822" y="50062"/>
                </a:lnTo>
                <a:lnTo>
                  <a:pt x="774920" y="59200"/>
                </a:lnTo>
                <a:lnTo>
                  <a:pt x="788826" y="69530"/>
                </a:lnTo>
                <a:lnTo>
                  <a:pt x="803130" y="80655"/>
                </a:lnTo>
                <a:lnTo>
                  <a:pt x="816638" y="92575"/>
                </a:lnTo>
                <a:lnTo>
                  <a:pt x="830147" y="105289"/>
                </a:lnTo>
                <a:lnTo>
                  <a:pt x="842464" y="118798"/>
                </a:lnTo>
                <a:lnTo>
                  <a:pt x="854780" y="132307"/>
                </a:lnTo>
                <a:lnTo>
                  <a:pt x="865508" y="146610"/>
                </a:lnTo>
                <a:lnTo>
                  <a:pt x="876235" y="160516"/>
                </a:lnTo>
                <a:lnTo>
                  <a:pt x="885374" y="175615"/>
                </a:lnTo>
                <a:lnTo>
                  <a:pt x="894115" y="190315"/>
                </a:lnTo>
                <a:lnTo>
                  <a:pt x="901664" y="205811"/>
                </a:lnTo>
                <a:lnTo>
                  <a:pt x="908815" y="221306"/>
                </a:lnTo>
                <a:lnTo>
                  <a:pt x="915172" y="237596"/>
                </a:lnTo>
                <a:lnTo>
                  <a:pt x="920337" y="253886"/>
                </a:lnTo>
                <a:lnTo>
                  <a:pt x="924708" y="270574"/>
                </a:lnTo>
                <a:lnTo>
                  <a:pt x="928284" y="287658"/>
                </a:lnTo>
                <a:lnTo>
                  <a:pt x="931462" y="304743"/>
                </a:lnTo>
                <a:lnTo>
                  <a:pt x="933449" y="322622"/>
                </a:lnTo>
                <a:lnTo>
                  <a:pt x="934641" y="340502"/>
                </a:lnTo>
                <a:lnTo>
                  <a:pt x="935038" y="359175"/>
                </a:lnTo>
                <a:lnTo>
                  <a:pt x="934641" y="377452"/>
                </a:lnTo>
                <a:lnTo>
                  <a:pt x="933449" y="395331"/>
                </a:lnTo>
                <a:lnTo>
                  <a:pt x="931462" y="413211"/>
                </a:lnTo>
                <a:lnTo>
                  <a:pt x="928284" y="430693"/>
                </a:lnTo>
                <a:lnTo>
                  <a:pt x="924708" y="447777"/>
                </a:lnTo>
                <a:lnTo>
                  <a:pt x="920337" y="464465"/>
                </a:lnTo>
                <a:lnTo>
                  <a:pt x="915172" y="480755"/>
                </a:lnTo>
                <a:lnTo>
                  <a:pt x="908815" y="496647"/>
                </a:lnTo>
                <a:lnTo>
                  <a:pt x="901664" y="512540"/>
                </a:lnTo>
                <a:lnTo>
                  <a:pt x="894115" y="527638"/>
                </a:lnTo>
                <a:lnTo>
                  <a:pt x="885374" y="543134"/>
                </a:lnTo>
                <a:lnTo>
                  <a:pt x="876235" y="557437"/>
                </a:lnTo>
                <a:lnTo>
                  <a:pt x="865508" y="572138"/>
                </a:lnTo>
                <a:lnTo>
                  <a:pt x="854780" y="585647"/>
                </a:lnTo>
                <a:lnTo>
                  <a:pt x="842464" y="599553"/>
                </a:lnTo>
                <a:lnTo>
                  <a:pt x="830147" y="612664"/>
                </a:lnTo>
                <a:lnTo>
                  <a:pt x="830147" y="613061"/>
                </a:lnTo>
                <a:lnTo>
                  <a:pt x="822201" y="620611"/>
                </a:lnTo>
                <a:lnTo>
                  <a:pt x="813857" y="628160"/>
                </a:lnTo>
                <a:lnTo>
                  <a:pt x="805911" y="634914"/>
                </a:lnTo>
                <a:lnTo>
                  <a:pt x="797964" y="641668"/>
                </a:lnTo>
                <a:lnTo>
                  <a:pt x="791607" y="619419"/>
                </a:lnTo>
                <a:lnTo>
                  <a:pt x="785250" y="597963"/>
                </a:lnTo>
                <a:lnTo>
                  <a:pt x="778496" y="576111"/>
                </a:lnTo>
                <a:lnTo>
                  <a:pt x="771344" y="553861"/>
                </a:lnTo>
                <a:lnTo>
                  <a:pt x="780880" y="543928"/>
                </a:lnTo>
                <a:lnTo>
                  <a:pt x="790018" y="533201"/>
                </a:lnTo>
                <a:lnTo>
                  <a:pt x="798759" y="522473"/>
                </a:lnTo>
                <a:lnTo>
                  <a:pt x="806705" y="511745"/>
                </a:lnTo>
                <a:lnTo>
                  <a:pt x="813857" y="500223"/>
                </a:lnTo>
                <a:lnTo>
                  <a:pt x="820611" y="488701"/>
                </a:lnTo>
                <a:lnTo>
                  <a:pt x="826571" y="476782"/>
                </a:lnTo>
                <a:lnTo>
                  <a:pt x="831736" y="464862"/>
                </a:lnTo>
                <a:lnTo>
                  <a:pt x="836504" y="452545"/>
                </a:lnTo>
                <a:lnTo>
                  <a:pt x="840477" y="439831"/>
                </a:lnTo>
                <a:lnTo>
                  <a:pt x="844053" y="427117"/>
                </a:lnTo>
                <a:lnTo>
                  <a:pt x="846834" y="414005"/>
                </a:lnTo>
                <a:lnTo>
                  <a:pt x="849218" y="400894"/>
                </a:lnTo>
                <a:lnTo>
                  <a:pt x="850807" y="386988"/>
                </a:lnTo>
                <a:lnTo>
                  <a:pt x="851602" y="373479"/>
                </a:lnTo>
                <a:lnTo>
                  <a:pt x="851999" y="359175"/>
                </a:lnTo>
                <a:lnTo>
                  <a:pt x="851602" y="344872"/>
                </a:lnTo>
                <a:lnTo>
                  <a:pt x="850807" y="330966"/>
                </a:lnTo>
                <a:lnTo>
                  <a:pt x="849218" y="317457"/>
                </a:lnTo>
                <a:lnTo>
                  <a:pt x="846834" y="303948"/>
                </a:lnTo>
                <a:lnTo>
                  <a:pt x="844053" y="291234"/>
                </a:lnTo>
                <a:lnTo>
                  <a:pt x="840477" y="278123"/>
                </a:lnTo>
                <a:lnTo>
                  <a:pt x="836504" y="265806"/>
                </a:lnTo>
                <a:lnTo>
                  <a:pt x="831736" y="253092"/>
                </a:lnTo>
                <a:lnTo>
                  <a:pt x="826571" y="241172"/>
                </a:lnTo>
                <a:lnTo>
                  <a:pt x="820611" y="229253"/>
                </a:lnTo>
                <a:lnTo>
                  <a:pt x="813460" y="217730"/>
                </a:lnTo>
                <a:lnTo>
                  <a:pt x="806308" y="206605"/>
                </a:lnTo>
                <a:lnTo>
                  <a:pt x="798759" y="195481"/>
                </a:lnTo>
                <a:lnTo>
                  <a:pt x="789621" y="185150"/>
                </a:lnTo>
                <a:lnTo>
                  <a:pt x="780880" y="174820"/>
                </a:lnTo>
                <a:lnTo>
                  <a:pt x="770947" y="164092"/>
                </a:lnTo>
                <a:lnTo>
                  <a:pt x="760617" y="154556"/>
                </a:lnTo>
                <a:lnTo>
                  <a:pt x="750287" y="145021"/>
                </a:lnTo>
                <a:lnTo>
                  <a:pt x="739559" y="136677"/>
                </a:lnTo>
                <a:lnTo>
                  <a:pt x="728434" y="129128"/>
                </a:lnTo>
                <a:lnTo>
                  <a:pt x="717310" y="121976"/>
                </a:lnTo>
                <a:lnTo>
                  <a:pt x="705788" y="114825"/>
                </a:lnTo>
                <a:lnTo>
                  <a:pt x="693868" y="108865"/>
                </a:lnTo>
                <a:lnTo>
                  <a:pt x="682346" y="103700"/>
                </a:lnTo>
                <a:lnTo>
                  <a:pt x="669632" y="98932"/>
                </a:lnTo>
                <a:lnTo>
                  <a:pt x="657315" y="94959"/>
                </a:lnTo>
                <a:lnTo>
                  <a:pt x="644204" y="91383"/>
                </a:lnTo>
                <a:lnTo>
                  <a:pt x="631490" y="88204"/>
                </a:lnTo>
                <a:lnTo>
                  <a:pt x="617584" y="86218"/>
                </a:lnTo>
                <a:lnTo>
                  <a:pt x="604472" y="84628"/>
                </a:lnTo>
                <a:lnTo>
                  <a:pt x="590169" y="83436"/>
                </a:lnTo>
                <a:lnTo>
                  <a:pt x="576263" y="83436"/>
                </a:lnTo>
                <a:lnTo>
                  <a:pt x="561960" y="83436"/>
                </a:lnTo>
                <a:lnTo>
                  <a:pt x="548451" y="84628"/>
                </a:lnTo>
                <a:lnTo>
                  <a:pt x="534545" y="86218"/>
                </a:lnTo>
                <a:lnTo>
                  <a:pt x="521434" y="88204"/>
                </a:lnTo>
                <a:lnTo>
                  <a:pt x="507925" y="91383"/>
                </a:lnTo>
                <a:lnTo>
                  <a:pt x="495211" y="94959"/>
                </a:lnTo>
                <a:lnTo>
                  <a:pt x="482497" y="98932"/>
                </a:lnTo>
                <a:lnTo>
                  <a:pt x="470578" y="103700"/>
                </a:lnTo>
                <a:lnTo>
                  <a:pt x="458658" y="108865"/>
                </a:lnTo>
                <a:lnTo>
                  <a:pt x="446341" y="114825"/>
                </a:lnTo>
                <a:lnTo>
                  <a:pt x="435217" y="121976"/>
                </a:lnTo>
                <a:lnTo>
                  <a:pt x="423694" y="129128"/>
                </a:lnTo>
                <a:lnTo>
                  <a:pt x="412967" y="136677"/>
                </a:lnTo>
                <a:lnTo>
                  <a:pt x="401842" y="145021"/>
                </a:lnTo>
                <a:lnTo>
                  <a:pt x="391512" y="154556"/>
                </a:lnTo>
                <a:lnTo>
                  <a:pt x="381579" y="164092"/>
                </a:lnTo>
                <a:lnTo>
                  <a:pt x="381182" y="164092"/>
                </a:lnTo>
                <a:lnTo>
                  <a:pt x="371249" y="174820"/>
                </a:lnTo>
                <a:lnTo>
                  <a:pt x="362111" y="185150"/>
                </a:lnTo>
                <a:lnTo>
                  <a:pt x="353767" y="195481"/>
                </a:lnTo>
                <a:lnTo>
                  <a:pt x="345821" y="207003"/>
                </a:lnTo>
                <a:lnTo>
                  <a:pt x="338669" y="218128"/>
                </a:lnTo>
                <a:lnTo>
                  <a:pt x="331915" y="229253"/>
                </a:lnTo>
                <a:lnTo>
                  <a:pt x="325955" y="241172"/>
                </a:lnTo>
                <a:lnTo>
                  <a:pt x="320790" y="253092"/>
                </a:lnTo>
                <a:lnTo>
                  <a:pt x="315625" y="265806"/>
                </a:lnTo>
                <a:lnTo>
                  <a:pt x="311652" y="278123"/>
                </a:lnTo>
                <a:lnTo>
                  <a:pt x="308473" y="291234"/>
                </a:lnTo>
                <a:lnTo>
                  <a:pt x="305692" y="303948"/>
                </a:lnTo>
                <a:lnTo>
                  <a:pt x="303308" y="317457"/>
                </a:lnTo>
                <a:lnTo>
                  <a:pt x="301719" y="330966"/>
                </a:lnTo>
                <a:lnTo>
                  <a:pt x="300924" y="345269"/>
                </a:lnTo>
                <a:lnTo>
                  <a:pt x="300527" y="359175"/>
                </a:lnTo>
                <a:lnTo>
                  <a:pt x="300924" y="373479"/>
                </a:lnTo>
                <a:lnTo>
                  <a:pt x="301719" y="386988"/>
                </a:lnTo>
                <a:lnTo>
                  <a:pt x="303308" y="400894"/>
                </a:lnTo>
                <a:lnTo>
                  <a:pt x="305692" y="414005"/>
                </a:lnTo>
                <a:lnTo>
                  <a:pt x="308473" y="427514"/>
                </a:lnTo>
                <a:lnTo>
                  <a:pt x="311652" y="440228"/>
                </a:lnTo>
                <a:lnTo>
                  <a:pt x="315625" y="452545"/>
                </a:lnTo>
                <a:lnTo>
                  <a:pt x="320790" y="464862"/>
                </a:lnTo>
                <a:lnTo>
                  <a:pt x="325955" y="476782"/>
                </a:lnTo>
                <a:lnTo>
                  <a:pt x="331915" y="489098"/>
                </a:lnTo>
                <a:lnTo>
                  <a:pt x="338669" y="500223"/>
                </a:lnTo>
                <a:lnTo>
                  <a:pt x="345821" y="511745"/>
                </a:lnTo>
                <a:lnTo>
                  <a:pt x="353767" y="522870"/>
                </a:lnTo>
                <a:lnTo>
                  <a:pt x="362111" y="533201"/>
                </a:lnTo>
                <a:lnTo>
                  <a:pt x="371249" y="543928"/>
                </a:lnTo>
                <a:lnTo>
                  <a:pt x="381182" y="554258"/>
                </a:lnTo>
                <a:lnTo>
                  <a:pt x="387539" y="560218"/>
                </a:lnTo>
                <a:lnTo>
                  <a:pt x="393896" y="566575"/>
                </a:lnTo>
                <a:lnTo>
                  <a:pt x="400650" y="572138"/>
                </a:lnTo>
                <a:lnTo>
                  <a:pt x="407405" y="577700"/>
                </a:lnTo>
                <a:lnTo>
                  <a:pt x="414159" y="582468"/>
                </a:lnTo>
                <a:lnTo>
                  <a:pt x="420913" y="587633"/>
                </a:lnTo>
                <a:lnTo>
                  <a:pt x="428065" y="592401"/>
                </a:lnTo>
                <a:lnTo>
                  <a:pt x="435614" y="597169"/>
                </a:lnTo>
                <a:lnTo>
                  <a:pt x="442368" y="601142"/>
                </a:lnTo>
                <a:lnTo>
                  <a:pt x="449917" y="605115"/>
                </a:lnTo>
                <a:lnTo>
                  <a:pt x="457069" y="608691"/>
                </a:lnTo>
                <a:lnTo>
                  <a:pt x="465015" y="612267"/>
                </a:lnTo>
                <a:lnTo>
                  <a:pt x="472564" y="615445"/>
                </a:lnTo>
                <a:lnTo>
                  <a:pt x="480113" y="618227"/>
                </a:lnTo>
                <a:lnTo>
                  <a:pt x="488457" y="621008"/>
                </a:lnTo>
                <a:lnTo>
                  <a:pt x="496403" y="623789"/>
                </a:lnTo>
                <a:lnTo>
                  <a:pt x="498787" y="634914"/>
                </a:lnTo>
                <a:lnTo>
                  <a:pt x="501171" y="645642"/>
                </a:lnTo>
                <a:lnTo>
                  <a:pt x="505541" y="667891"/>
                </a:lnTo>
                <a:lnTo>
                  <a:pt x="508720" y="690141"/>
                </a:lnTo>
                <a:lnTo>
                  <a:pt x="511501" y="712788"/>
                </a:lnTo>
                <a:lnTo>
                  <a:pt x="498390" y="710404"/>
                </a:lnTo>
                <a:lnTo>
                  <a:pt x="484881" y="707226"/>
                </a:lnTo>
                <a:lnTo>
                  <a:pt x="472167" y="703253"/>
                </a:lnTo>
                <a:lnTo>
                  <a:pt x="459453" y="699279"/>
                </a:lnTo>
                <a:lnTo>
                  <a:pt x="446739" y="694909"/>
                </a:lnTo>
                <a:lnTo>
                  <a:pt x="434819" y="690141"/>
                </a:lnTo>
                <a:lnTo>
                  <a:pt x="422503" y="684579"/>
                </a:lnTo>
                <a:lnTo>
                  <a:pt x="410583" y="678619"/>
                </a:lnTo>
                <a:lnTo>
                  <a:pt x="398664" y="671864"/>
                </a:lnTo>
                <a:lnTo>
                  <a:pt x="387142" y="665110"/>
                </a:lnTo>
                <a:lnTo>
                  <a:pt x="376017" y="657561"/>
                </a:lnTo>
                <a:lnTo>
                  <a:pt x="364892" y="649615"/>
                </a:lnTo>
                <a:lnTo>
                  <a:pt x="354164" y="641271"/>
                </a:lnTo>
                <a:lnTo>
                  <a:pt x="343040" y="632133"/>
                </a:lnTo>
                <a:lnTo>
                  <a:pt x="332709" y="622994"/>
                </a:lnTo>
                <a:lnTo>
                  <a:pt x="322379" y="612664"/>
                </a:lnTo>
                <a:lnTo>
                  <a:pt x="309665" y="599553"/>
                </a:lnTo>
                <a:lnTo>
                  <a:pt x="297746" y="585647"/>
                </a:lnTo>
                <a:lnTo>
                  <a:pt x="286621" y="572138"/>
                </a:lnTo>
                <a:lnTo>
                  <a:pt x="276291" y="557437"/>
                </a:lnTo>
                <a:lnTo>
                  <a:pt x="267153" y="543134"/>
                </a:lnTo>
                <a:lnTo>
                  <a:pt x="258412" y="527638"/>
                </a:lnTo>
                <a:lnTo>
                  <a:pt x="250465" y="512540"/>
                </a:lnTo>
                <a:lnTo>
                  <a:pt x="243711" y="496647"/>
                </a:lnTo>
                <a:lnTo>
                  <a:pt x="237751" y="480755"/>
                </a:lnTo>
                <a:lnTo>
                  <a:pt x="231792" y="464465"/>
                </a:lnTo>
                <a:lnTo>
                  <a:pt x="227421" y="447777"/>
                </a:lnTo>
                <a:lnTo>
                  <a:pt x="223845" y="430693"/>
                </a:lnTo>
                <a:lnTo>
                  <a:pt x="221064" y="413211"/>
                </a:lnTo>
                <a:lnTo>
                  <a:pt x="219078" y="395331"/>
                </a:lnTo>
                <a:lnTo>
                  <a:pt x="217886" y="377452"/>
                </a:lnTo>
                <a:lnTo>
                  <a:pt x="217488" y="359175"/>
                </a:lnTo>
                <a:lnTo>
                  <a:pt x="217886" y="340502"/>
                </a:lnTo>
                <a:lnTo>
                  <a:pt x="219078" y="322622"/>
                </a:lnTo>
                <a:lnTo>
                  <a:pt x="221064" y="304743"/>
                </a:lnTo>
                <a:lnTo>
                  <a:pt x="223845" y="287658"/>
                </a:lnTo>
                <a:lnTo>
                  <a:pt x="227421" y="270574"/>
                </a:lnTo>
                <a:lnTo>
                  <a:pt x="231792" y="253886"/>
                </a:lnTo>
                <a:lnTo>
                  <a:pt x="237751" y="237596"/>
                </a:lnTo>
                <a:lnTo>
                  <a:pt x="243711" y="221306"/>
                </a:lnTo>
                <a:lnTo>
                  <a:pt x="250465" y="205811"/>
                </a:lnTo>
                <a:lnTo>
                  <a:pt x="258412" y="190315"/>
                </a:lnTo>
                <a:lnTo>
                  <a:pt x="267153" y="175615"/>
                </a:lnTo>
                <a:lnTo>
                  <a:pt x="276291" y="160516"/>
                </a:lnTo>
                <a:lnTo>
                  <a:pt x="286621" y="146610"/>
                </a:lnTo>
                <a:lnTo>
                  <a:pt x="297746" y="132307"/>
                </a:lnTo>
                <a:lnTo>
                  <a:pt x="309665" y="118798"/>
                </a:lnTo>
                <a:lnTo>
                  <a:pt x="322379" y="105289"/>
                </a:lnTo>
                <a:lnTo>
                  <a:pt x="335491" y="92575"/>
                </a:lnTo>
                <a:lnTo>
                  <a:pt x="349397" y="80655"/>
                </a:lnTo>
                <a:lnTo>
                  <a:pt x="363303" y="69530"/>
                </a:lnTo>
                <a:lnTo>
                  <a:pt x="378003" y="59200"/>
                </a:lnTo>
                <a:lnTo>
                  <a:pt x="392307" y="50062"/>
                </a:lnTo>
                <a:lnTo>
                  <a:pt x="407405" y="41321"/>
                </a:lnTo>
                <a:lnTo>
                  <a:pt x="422900" y="33374"/>
                </a:lnTo>
                <a:lnTo>
                  <a:pt x="438395" y="26620"/>
                </a:lnTo>
                <a:lnTo>
                  <a:pt x="454288" y="20263"/>
                </a:lnTo>
                <a:lnTo>
                  <a:pt x="470975" y="15098"/>
                </a:lnTo>
                <a:lnTo>
                  <a:pt x="487662" y="10727"/>
                </a:lnTo>
                <a:lnTo>
                  <a:pt x="504747" y="7151"/>
                </a:lnTo>
                <a:lnTo>
                  <a:pt x="522228" y="3973"/>
                </a:lnTo>
                <a:lnTo>
                  <a:pt x="539710" y="1589"/>
                </a:lnTo>
                <a:lnTo>
                  <a:pt x="557589" y="397"/>
                </a:lnTo>
                <a:lnTo>
                  <a:pt x="57626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29410" y="2196465"/>
            <a:ext cx="10041255" cy="146304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013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年末，重庆市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医疗卫生机构总数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达18926个。其中：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医院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531个，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基层医疗卫生</a:t>
            </a:r>
          </a:p>
          <a:p>
            <a:pPr fontAlgn="auto">
              <a:lnSpc>
                <a:spcPct val="150000"/>
              </a:lnSpc>
            </a:pP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机构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18025个，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专业公共卫生机构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350个。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与2012年比较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，医疗卫生机构共增加965个，</a:t>
            </a:r>
          </a:p>
          <a:p>
            <a:pPr fontAlgn="auto">
              <a:lnSpc>
                <a:spcPct val="150000"/>
              </a:lnSpc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其中：医院增加68个，基层医疗卫生机构增加715个，专业公共卫生机构增加183个。</a:t>
            </a:r>
            <a:endParaRPr lang="zh-CN" altLang="en-US" sz="2000"/>
          </a:p>
        </p:txBody>
      </p:sp>
      <p:sp>
        <p:nvSpPr>
          <p:cNvPr id="7" name=" 2050"/>
          <p:cNvSpPr/>
          <p:nvPr/>
        </p:nvSpPr>
        <p:spPr bwMode="auto">
          <a:xfrm>
            <a:off x="3733165" y="1337310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2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" name="MH_Entry_1"/>
          <p:cNvSpPr/>
          <p:nvPr>
            <p:custDataLst>
              <p:tags r:id="rId3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资料分析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19075" y="926465"/>
            <a:ext cx="11922125" cy="11144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92.2013年，重庆市医疗卫生机构中500张床以上的医院数量占医院总数的比例为(  )。</a:t>
            </a: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A.9.98%    B.13.8%    C.10.12%    D.15.45%</a:t>
            </a:r>
          </a:p>
        </p:txBody>
      </p:sp>
      <p:graphicFrame>
        <p:nvGraphicFramePr>
          <p:cNvPr id="8" name="对象 7">
            <a:hlinkClick r:id="" action="ppaction://ole?verb=0"/>
          </p:cNvPr>
          <p:cNvGraphicFramePr>
            <a:graphicFrameLocks/>
          </p:cNvGraphicFramePr>
          <p:nvPr/>
        </p:nvGraphicFramePr>
        <p:xfrm>
          <a:off x="2254250" y="4182110"/>
          <a:ext cx="3538220" cy="1054735"/>
        </p:xfrm>
        <a:graphic>
          <a:graphicData uri="http://schemas.openxmlformats.org/presentationml/2006/ole">
            <p:oleObj spid="_x0000_s32769" r:id="rId5" imgW="1320480" imgH="393480" progId="Equation.3">
              <p:embed/>
            </p:oleObj>
          </a:graphicData>
        </a:graphic>
      </p:graphicFrame>
      <p:sp>
        <p:nvSpPr>
          <p:cNvPr id="2050" name=" 2050"/>
          <p:cNvSpPr/>
          <p:nvPr/>
        </p:nvSpPr>
        <p:spPr bwMode="auto">
          <a:xfrm>
            <a:off x="673735" y="2192020"/>
            <a:ext cx="914400" cy="914400"/>
          </a:xfrm>
          <a:custGeom>
            <a:avLst/>
            <a:gdLst>
              <a:gd name="T0" fmla="*/ 913166 w 4940"/>
              <a:gd name="T1" fmla="*/ 216832 h 3973"/>
              <a:gd name="T2" fmla="*/ 832184 w 4940"/>
              <a:gd name="T3" fmla="*/ 139667 h 3973"/>
              <a:gd name="T4" fmla="*/ 750431 w 4940"/>
              <a:gd name="T5" fmla="*/ 81408 h 3973"/>
              <a:gd name="T6" fmla="*/ 668293 w 4940"/>
              <a:gd name="T7" fmla="*/ 40897 h 3973"/>
              <a:gd name="T8" fmla="*/ 586925 w 4940"/>
              <a:gd name="T9" fmla="*/ 14661 h 3973"/>
              <a:gd name="T10" fmla="*/ 506715 w 4940"/>
              <a:gd name="T11" fmla="*/ 2315 h 3973"/>
              <a:gd name="T12" fmla="*/ 429203 w 4940"/>
              <a:gd name="T13" fmla="*/ 772 h 3973"/>
              <a:gd name="T14" fmla="*/ 354777 w 4940"/>
              <a:gd name="T15" fmla="*/ 8102 h 3973"/>
              <a:gd name="T16" fmla="*/ 285364 w 4940"/>
              <a:gd name="T17" fmla="*/ 22763 h 3973"/>
              <a:gd name="T18" fmla="*/ 220965 w 4940"/>
              <a:gd name="T19" fmla="*/ 42826 h 3973"/>
              <a:gd name="T20" fmla="*/ 136898 w 4940"/>
              <a:gd name="T21" fmla="*/ 77164 h 3973"/>
              <a:gd name="T22" fmla="*/ 52060 w 4940"/>
              <a:gd name="T23" fmla="*/ 123077 h 3973"/>
              <a:gd name="T24" fmla="*/ 0 w 4940"/>
              <a:gd name="T25" fmla="*/ 158573 h 3973"/>
              <a:gd name="T26" fmla="*/ 23523 w 4940"/>
              <a:gd name="T27" fmla="*/ 1411336 h 3973"/>
              <a:gd name="T28" fmla="*/ 90237 w 4940"/>
              <a:gd name="T29" fmla="*/ 1371211 h 3973"/>
              <a:gd name="T30" fmla="*/ 191271 w 4940"/>
              <a:gd name="T31" fmla="*/ 1323755 h 3973"/>
              <a:gd name="T32" fmla="*/ 252200 w 4940"/>
              <a:gd name="T33" fmla="*/ 1302149 h 3973"/>
              <a:gd name="T34" fmla="*/ 319300 w 4940"/>
              <a:gd name="T35" fmla="*/ 1284787 h 3973"/>
              <a:gd name="T36" fmla="*/ 391798 w 4940"/>
              <a:gd name="T37" fmla="*/ 1273212 h 3973"/>
              <a:gd name="T38" fmla="*/ 467381 w 4940"/>
              <a:gd name="T39" fmla="*/ 1270511 h 3973"/>
              <a:gd name="T40" fmla="*/ 546434 w 4940"/>
              <a:gd name="T41" fmla="*/ 1277070 h 3973"/>
              <a:gd name="T42" fmla="*/ 627802 w 4940"/>
              <a:gd name="T43" fmla="*/ 1295975 h 3973"/>
              <a:gd name="T44" fmla="*/ 709555 w 4940"/>
              <a:gd name="T45" fmla="*/ 1329156 h 3973"/>
              <a:gd name="T46" fmla="*/ 791693 w 4940"/>
              <a:gd name="T47" fmla="*/ 1378155 h 3973"/>
              <a:gd name="T48" fmla="*/ 873061 w 4940"/>
              <a:gd name="T49" fmla="*/ 1445288 h 3973"/>
              <a:gd name="T50" fmla="*/ 952500 w 4940"/>
              <a:gd name="T51" fmla="*/ 1532870 h 3973"/>
              <a:gd name="T52" fmla="*/ 1011887 w 4940"/>
              <a:gd name="T53" fmla="*/ 1465351 h 3973"/>
              <a:gd name="T54" fmla="*/ 1092868 w 4940"/>
              <a:gd name="T55" fmla="*/ 1393588 h 3973"/>
              <a:gd name="T56" fmla="*/ 1175007 w 4940"/>
              <a:gd name="T57" fmla="*/ 1339959 h 3973"/>
              <a:gd name="T58" fmla="*/ 1256760 w 4940"/>
              <a:gd name="T59" fmla="*/ 1302920 h 3973"/>
              <a:gd name="T60" fmla="*/ 1338128 w 4940"/>
              <a:gd name="T61" fmla="*/ 1280928 h 3973"/>
              <a:gd name="T62" fmla="*/ 1417952 w 4940"/>
              <a:gd name="T63" fmla="*/ 1270897 h 3973"/>
              <a:gd name="T64" fmla="*/ 1494692 w 4940"/>
              <a:gd name="T65" fmla="*/ 1271669 h 3973"/>
              <a:gd name="T66" fmla="*/ 1567962 w 4940"/>
              <a:gd name="T67" fmla="*/ 1281314 h 3973"/>
              <a:gd name="T68" fmla="*/ 1635832 w 4940"/>
              <a:gd name="T69" fmla="*/ 1297519 h 3973"/>
              <a:gd name="T70" fmla="*/ 1698689 w 4940"/>
              <a:gd name="T71" fmla="*/ 1318353 h 3973"/>
              <a:gd name="T72" fmla="*/ 1792397 w 4940"/>
              <a:gd name="T73" fmla="*/ 1359250 h 3973"/>
              <a:gd name="T74" fmla="*/ 1868365 w 4940"/>
              <a:gd name="T75" fmla="*/ 1402848 h 3973"/>
              <a:gd name="T76" fmla="*/ 1905000 w 4940"/>
              <a:gd name="T77" fmla="*/ 158573 h 3973"/>
              <a:gd name="T78" fmla="*/ 1868365 w 4940"/>
              <a:gd name="T79" fmla="*/ 133109 h 3973"/>
              <a:gd name="T80" fmla="*/ 1792397 w 4940"/>
              <a:gd name="T81" fmla="*/ 89511 h 3973"/>
              <a:gd name="T82" fmla="*/ 1698689 w 4940"/>
              <a:gd name="T83" fmla="*/ 47842 h 3973"/>
              <a:gd name="T84" fmla="*/ 1635832 w 4940"/>
              <a:gd name="T85" fmla="*/ 27393 h 3973"/>
              <a:gd name="T86" fmla="*/ 1567962 w 4940"/>
              <a:gd name="T87" fmla="*/ 11575 h 3973"/>
              <a:gd name="T88" fmla="*/ 1494692 w 4940"/>
              <a:gd name="T89" fmla="*/ 1929 h 3973"/>
              <a:gd name="T90" fmla="*/ 1417952 w 4940"/>
              <a:gd name="T91" fmla="*/ 1157 h 3973"/>
              <a:gd name="T92" fmla="*/ 1338128 w 4940"/>
              <a:gd name="T93" fmla="*/ 10417 h 3973"/>
              <a:gd name="T94" fmla="*/ 1256760 w 4940"/>
              <a:gd name="T95" fmla="*/ 33181 h 3973"/>
              <a:gd name="T96" fmla="*/ 1175007 w 4940"/>
              <a:gd name="T97" fmla="*/ 70220 h 3973"/>
              <a:gd name="T98" fmla="*/ 1092868 w 4940"/>
              <a:gd name="T99" fmla="*/ 123463 h 3973"/>
              <a:gd name="T100" fmla="*/ 1011887 w 4940"/>
              <a:gd name="T101" fmla="*/ 195612 h 3973"/>
              <a:gd name="T102" fmla="*/ 952500 w 4940"/>
              <a:gd name="T103" fmla="*/ 262745 h 3973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4940" h="3973">
                <a:moveTo>
                  <a:pt x="2470" y="681"/>
                </a:moveTo>
                <a:lnTo>
                  <a:pt x="2470" y="681"/>
                </a:lnTo>
                <a:lnTo>
                  <a:pt x="2419" y="619"/>
                </a:lnTo>
                <a:lnTo>
                  <a:pt x="2368" y="562"/>
                </a:lnTo>
                <a:lnTo>
                  <a:pt x="2315" y="507"/>
                </a:lnTo>
                <a:lnTo>
                  <a:pt x="2264" y="455"/>
                </a:lnTo>
                <a:lnTo>
                  <a:pt x="2211" y="407"/>
                </a:lnTo>
                <a:lnTo>
                  <a:pt x="2158" y="362"/>
                </a:lnTo>
                <a:lnTo>
                  <a:pt x="2106" y="320"/>
                </a:lnTo>
                <a:lnTo>
                  <a:pt x="2053" y="281"/>
                </a:lnTo>
                <a:lnTo>
                  <a:pt x="2000" y="244"/>
                </a:lnTo>
                <a:lnTo>
                  <a:pt x="1946" y="211"/>
                </a:lnTo>
                <a:lnTo>
                  <a:pt x="1894" y="182"/>
                </a:lnTo>
                <a:lnTo>
                  <a:pt x="1840" y="154"/>
                </a:lnTo>
                <a:lnTo>
                  <a:pt x="1787" y="128"/>
                </a:lnTo>
                <a:lnTo>
                  <a:pt x="1733" y="106"/>
                </a:lnTo>
                <a:lnTo>
                  <a:pt x="1680" y="86"/>
                </a:lnTo>
                <a:lnTo>
                  <a:pt x="1628" y="68"/>
                </a:lnTo>
                <a:lnTo>
                  <a:pt x="1575" y="52"/>
                </a:lnTo>
                <a:lnTo>
                  <a:pt x="1522" y="38"/>
                </a:lnTo>
                <a:lnTo>
                  <a:pt x="1469" y="27"/>
                </a:lnTo>
                <a:lnTo>
                  <a:pt x="1417" y="19"/>
                </a:lnTo>
                <a:lnTo>
                  <a:pt x="1365" y="11"/>
                </a:lnTo>
                <a:lnTo>
                  <a:pt x="1314" y="6"/>
                </a:lnTo>
                <a:lnTo>
                  <a:pt x="1264" y="3"/>
                </a:lnTo>
                <a:lnTo>
                  <a:pt x="1212" y="0"/>
                </a:lnTo>
                <a:lnTo>
                  <a:pt x="1163" y="0"/>
                </a:lnTo>
                <a:lnTo>
                  <a:pt x="1113" y="2"/>
                </a:lnTo>
                <a:lnTo>
                  <a:pt x="1064" y="5"/>
                </a:lnTo>
                <a:lnTo>
                  <a:pt x="1016" y="9"/>
                </a:lnTo>
                <a:lnTo>
                  <a:pt x="968" y="15"/>
                </a:lnTo>
                <a:lnTo>
                  <a:pt x="920" y="21"/>
                </a:lnTo>
                <a:lnTo>
                  <a:pt x="875" y="30"/>
                </a:lnTo>
                <a:lnTo>
                  <a:pt x="828" y="38"/>
                </a:lnTo>
                <a:lnTo>
                  <a:pt x="784" y="48"/>
                </a:lnTo>
                <a:lnTo>
                  <a:pt x="740" y="59"/>
                </a:lnTo>
                <a:lnTo>
                  <a:pt x="697" y="71"/>
                </a:lnTo>
                <a:lnTo>
                  <a:pt x="654" y="84"/>
                </a:lnTo>
                <a:lnTo>
                  <a:pt x="614" y="96"/>
                </a:lnTo>
                <a:lnTo>
                  <a:pt x="573" y="111"/>
                </a:lnTo>
                <a:lnTo>
                  <a:pt x="534" y="124"/>
                </a:lnTo>
                <a:lnTo>
                  <a:pt x="496" y="139"/>
                </a:lnTo>
                <a:lnTo>
                  <a:pt x="423" y="169"/>
                </a:lnTo>
                <a:lnTo>
                  <a:pt x="355" y="200"/>
                </a:lnTo>
                <a:lnTo>
                  <a:pt x="292" y="232"/>
                </a:lnTo>
                <a:lnTo>
                  <a:pt x="234" y="263"/>
                </a:lnTo>
                <a:lnTo>
                  <a:pt x="181" y="292"/>
                </a:lnTo>
                <a:lnTo>
                  <a:pt x="135" y="319"/>
                </a:lnTo>
                <a:lnTo>
                  <a:pt x="95" y="345"/>
                </a:lnTo>
                <a:lnTo>
                  <a:pt x="61" y="367"/>
                </a:lnTo>
                <a:lnTo>
                  <a:pt x="16" y="399"/>
                </a:lnTo>
                <a:lnTo>
                  <a:pt x="0" y="411"/>
                </a:lnTo>
                <a:lnTo>
                  <a:pt x="0" y="3702"/>
                </a:lnTo>
                <a:lnTo>
                  <a:pt x="16" y="3690"/>
                </a:lnTo>
                <a:lnTo>
                  <a:pt x="61" y="3658"/>
                </a:lnTo>
                <a:lnTo>
                  <a:pt x="95" y="3636"/>
                </a:lnTo>
                <a:lnTo>
                  <a:pt x="135" y="3612"/>
                </a:lnTo>
                <a:lnTo>
                  <a:pt x="181" y="3583"/>
                </a:lnTo>
                <a:lnTo>
                  <a:pt x="234" y="3554"/>
                </a:lnTo>
                <a:lnTo>
                  <a:pt x="292" y="3523"/>
                </a:lnTo>
                <a:lnTo>
                  <a:pt x="355" y="3493"/>
                </a:lnTo>
                <a:lnTo>
                  <a:pt x="423" y="3461"/>
                </a:lnTo>
                <a:lnTo>
                  <a:pt x="496" y="3431"/>
                </a:lnTo>
                <a:lnTo>
                  <a:pt x="534" y="3417"/>
                </a:lnTo>
                <a:lnTo>
                  <a:pt x="573" y="3402"/>
                </a:lnTo>
                <a:lnTo>
                  <a:pt x="614" y="3388"/>
                </a:lnTo>
                <a:lnTo>
                  <a:pt x="654" y="3375"/>
                </a:lnTo>
                <a:lnTo>
                  <a:pt x="697" y="3363"/>
                </a:lnTo>
                <a:lnTo>
                  <a:pt x="740" y="3350"/>
                </a:lnTo>
                <a:lnTo>
                  <a:pt x="784" y="3339"/>
                </a:lnTo>
                <a:lnTo>
                  <a:pt x="828" y="3330"/>
                </a:lnTo>
                <a:lnTo>
                  <a:pt x="875" y="3321"/>
                </a:lnTo>
                <a:lnTo>
                  <a:pt x="920" y="3312"/>
                </a:lnTo>
                <a:lnTo>
                  <a:pt x="968" y="3306"/>
                </a:lnTo>
                <a:lnTo>
                  <a:pt x="1016" y="3300"/>
                </a:lnTo>
                <a:lnTo>
                  <a:pt x="1064" y="3296"/>
                </a:lnTo>
                <a:lnTo>
                  <a:pt x="1113" y="3294"/>
                </a:lnTo>
                <a:lnTo>
                  <a:pt x="1163" y="3292"/>
                </a:lnTo>
                <a:lnTo>
                  <a:pt x="1212" y="3293"/>
                </a:lnTo>
                <a:lnTo>
                  <a:pt x="1264" y="3294"/>
                </a:lnTo>
                <a:lnTo>
                  <a:pt x="1314" y="3298"/>
                </a:lnTo>
                <a:lnTo>
                  <a:pt x="1365" y="3303"/>
                </a:lnTo>
                <a:lnTo>
                  <a:pt x="1417" y="3310"/>
                </a:lnTo>
                <a:lnTo>
                  <a:pt x="1469" y="3320"/>
                </a:lnTo>
                <a:lnTo>
                  <a:pt x="1522" y="3331"/>
                </a:lnTo>
                <a:lnTo>
                  <a:pt x="1575" y="3344"/>
                </a:lnTo>
                <a:lnTo>
                  <a:pt x="1628" y="3359"/>
                </a:lnTo>
                <a:lnTo>
                  <a:pt x="1680" y="3377"/>
                </a:lnTo>
                <a:lnTo>
                  <a:pt x="1733" y="3397"/>
                </a:lnTo>
                <a:lnTo>
                  <a:pt x="1787" y="3420"/>
                </a:lnTo>
                <a:lnTo>
                  <a:pt x="1840" y="3445"/>
                </a:lnTo>
                <a:lnTo>
                  <a:pt x="1894" y="3473"/>
                </a:lnTo>
                <a:lnTo>
                  <a:pt x="1946" y="3504"/>
                </a:lnTo>
                <a:lnTo>
                  <a:pt x="2000" y="3537"/>
                </a:lnTo>
                <a:lnTo>
                  <a:pt x="2053" y="3572"/>
                </a:lnTo>
                <a:lnTo>
                  <a:pt x="2106" y="3612"/>
                </a:lnTo>
                <a:lnTo>
                  <a:pt x="2158" y="3653"/>
                </a:lnTo>
                <a:lnTo>
                  <a:pt x="2211" y="3699"/>
                </a:lnTo>
                <a:lnTo>
                  <a:pt x="2264" y="3746"/>
                </a:lnTo>
                <a:lnTo>
                  <a:pt x="2315" y="3798"/>
                </a:lnTo>
                <a:lnTo>
                  <a:pt x="2368" y="3853"/>
                </a:lnTo>
                <a:lnTo>
                  <a:pt x="2419" y="3911"/>
                </a:lnTo>
                <a:lnTo>
                  <a:pt x="2470" y="3973"/>
                </a:lnTo>
                <a:lnTo>
                  <a:pt x="2521" y="3911"/>
                </a:lnTo>
                <a:lnTo>
                  <a:pt x="2573" y="3853"/>
                </a:lnTo>
                <a:lnTo>
                  <a:pt x="2624" y="3798"/>
                </a:lnTo>
                <a:lnTo>
                  <a:pt x="2676" y="3746"/>
                </a:lnTo>
                <a:lnTo>
                  <a:pt x="2728" y="3699"/>
                </a:lnTo>
                <a:lnTo>
                  <a:pt x="2781" y="3653"/>
                </a:lnTo>
                <a:lnTo>
                  <a:pt x="2834" y="3612"/>
                </a:lnTo>
                <a:lnTo>
                  <a:pt x="2886" y="3572"/>
                </a:lnTo>
                <a:lnTo>
                  <a:pt x="2940" y="3537"/>
                </a:lnTo>
                <a:lnTo>
                  <a:pt x="2993" y="3504"/>
                </a:lnTo>
                <a:lnTo>
                  <a:pt x="3047" y="3473"/>
                </a:lnTo>
                <a:lnTo>
                  <a:pt x="3100" y="3445"/>
                </a:lnTo>
                <a:lnTo>
                  <a:pt x="3154" y="3420"/>
                </a:lnTo>
                <a:lnTo>
                  <a:pt x="3206" y="3397"/>
                </a:lnTo>
                <a:lnTo>
                  <a:pt x="3259" y="3377"/>
                </a:lnTo>
                <a:lnTo>
                  <a:pt x="3313" y="3359"/>
                </a:lnTo>
                <a:lnTo>
                  <a:pt x="3366" y="3344"/>
                </a:lnTo>
                <a:lnTo>
                  <a:pt x="3418" y="3331"/>
                </a:lnTo>
                <a:lnTo>
                  <a:pt x="3470" y="3320"/>
                </a:lnTo>
                <a:lnTo>
                  <a:pt x="3523" y="3310"/>
                </a:lnTo>
                <a:lnTo>
                  <a:pt x="3574" y="3303"/>
                </a:lnTo>
                <a:lnTo>
                  <a:pt x="3626" y="3298"/>
                </a:lnTo>
                <a:lnTo>
                  <a:pt x="3677" y="3294"/>
                </a:lnTo>
                <a:lnTo>
                  <a:pt x="3727" y="3293"/>
                </a:lnTo>
                <a:lnTo>
                  <a:pt x="3778" y="3292"/>
                </a:lnTo>
                <a:lnTo>
                  <a:pt x="3827" y="3294"/>
                </a:lnTo>
                <a:lnTo>
                  <a:pt x="3876" y="3296"/>
                </a:lnTo>
                <a:lnTo>
                  <a:pt x="3925" y="3300"/>
                </a:lnTo>
                <a:lnTo>
                  <a:pt x="3973" y="3306"/>
                </a:lnTo>
                <a:lnTo>
                  <a:pt x="4019" y="3312"/>
                </a:lnTo>
                <a:lnTo>
                  <a:pt x="4066" y="3321"/>
                </a:lnTo>
                <a:lnTo>
                  <a:pt x="4111" y="3330"/>
                </a:lnTo>
                <a:lnTo>
                  <a:pt x="4155" y="3339"/>
                </a:lnTo>
                <a:lnTo>
                  <a:pt x="4199" y="3350"/>
                </a:lnTo>
                <a:lnTo>
                  <a:pt x="4242" y="3363"/>
                </a:lnTo>
                <a:lnTo>
                  <a:pt x="4285" y="3375"/>
                </a:lnTo>
                <a:lnTo>
                  <a:pt x="4327" y="3388"/>
                </a:lnTo>
                <a:lnTo>
                  <a:pt x="4366" y="3402"/>
                </a:lnTo>
                <a:lnTo>
                  <a:pt x="4405" y="3417"/>
                </a:lnTo>
                <a:lnTo>
                  <a:pt x="4444" y="3431"/>
                </a:lnTo>
                <a:lnTo>
                  <a:pt x="4517" y="3461"/>
                </a:lnTo>
                <a:lnTo>
                  <a:pt x="4585" y="3493"/>
                </a:lnTo>
                <a:lnTo>
                  <a:pt x="4648" y="3523"/>
                </a:lnTo>
                <a:lnTo>
                  <a:pt x="4707" y="3554"/>
                </a:lnTo>
                <a:lnTo>
                  <a:pt x="4758" y="3583"/>
                </a:lnTo>
                <a:lnTo>
                  <a:pt x="4805" y="3612"/>
                </a:lnTo>
                <a:lnTo>
                  <a:pt x="4845" y="3636"/>
                </a:lnTo>
                <a:lnTo>
                  <a:pt x="4878" y="3658"/>
                </a:lnTo>
                <a:lnTo>
                  <a:pt x="4924" y="3690"/>
                </a:lnTo>
                <a:lnTo>
                  <a:pt x="4940" y="3702"/>
                </a:lnTo>
                <a:lnTo>
                  <a:pt x="4940" y="411"/>
                </a:lnTo>
                <a:lnTo>
                  <a:pt x="4924" y="399"/>
                </a:lnTo>
                <a:lnTo>
                  <a:pt x="4878" y="367"/>
                </a:lnTo>
                <a:lnTo>
                  <a:pt x="4845" y="345"/>
                </a:lnTo>
                <a:lnTo>
                  <a:pt x="4805" y="319"/>
                </a:lnTo>
                <a:lnTo>
                  <a:pt x="4758" y="292"/>
                </a:lnTo>
                <a:lnTo>
                  <a:pt x="4707" y="263"/>
                </a:lnTo>
                <a:lnTo>
                  <a:pt x="4648" y="232"/>
                </a:lnTo>
                <a:lnTo>
                  <a:pt x="4585" y="200"/>
                </a:lnTo>
                <a:lnTo>
                  <a:pt x="4517" y="169"/>
                </a:lnTo>
                <a:lnTo>
                  <a:pt x="4444" y="139"/>
                </a:lnTo>
                <a:lnTo>
                  <a:pt x="4405" y="124"/>
                </a:lnTo>
                <a:lnTo>
                  <a:pt x="4366" y="111"/>
                </a:lnTo>
                <a:lnTo>
                  <a:pt x="4327" y="96"/>
                </a:lnTo>
                <a:lnTo>
                  <a:pt x="4285" y="84"/>
                </a:lnTo>
                <a:lnTo>
                  <a:pt x="4242" y="71"/>
                </a:lnTo>
                <a:lnTo>
                  <a:pt x="4199" y="59"/>
                </a:lnTo>
                <a:lnTo>
                  <a:pt x="4155" y="48"/>
                </a:lnTo>
                <a:lnTo>
                  <a:pt x="4111" y="38"/>
                </a:lnTo>
                <a:lnTo>
                  <a:pt x="4066" y="30"/>
                </a:lnTo>
                <a:lnTo>
                  <a:pt x="4019" y="21"/>
                </a:lnTo>
                <a:lnTo>
                  <a:pt x="3973" y="15"/>
                </a:lnTo>
                <a:lnTo>
                  <a:pt x="3925" y="9"/>
                </a:lnTo>
                <a:lnTo>
                  <a:pt x="3876" y="5"/>
                </a:lnTo>
                <a:lnTo>
                  <a:pt x="3827" y="2"/>
                </a:lnTo>
                <a:lnTo>
                  <a:pt x="3778" y="0"/>
                </a:lnTo>
                <a:lnTo>
                  <a:pt x="3727" y="0"/>
                </a:lnTo>
                <a:lnTo>
                  <a:pt x="3677" y="3"/>
                </a:lnTo>
                <a:lnTo>
                  <a:pt x="3626" y="6"/>
                </a:lnTo>
                <a:lnTo>
                  <a:pt x="3574" y="11"/>
                </a:lnTo>
                <a:lnTo>
                  <a:pt x="3523" y="19"/>
                </a:lnTo>
                <a:lnTo>
                  <a:pt x="3470" y="27"/>
                </a:lnTo>
                <a:lnTo>
                  <a:pt x="3418" y="38"/>
                </a:lnTo>
                <a:lnTo>
                  <a:pt x="3366" y="52"/>
                </a:lnTo>
                <a:lnTo>
                  <a:pt x="3313" y="68"/>
                </a:lnTo>
                <a:lnTo>
                  <a:pt x="3259" y="86"/>
                </a:lnTo>
                <a:lnTo>
                  <a:pt x="3206" y="106"/>
                </a:lnTo>
                <a:lnTo>
                  <a:pt x="3154" y="128"/>
                </a:lnTo>
                <a:lnTo>
                  <a:pt x="3100" y="154"/>
                </a:lnTo>
                <a:lnTo>
                  <a:pt x="3047" y="182"/>
                </a:lnTo>
                <a:lnTo>
                  <a:pt x="2993" y="211"/>
                </a:lnTo>
                <a:lnTo>
                  <a:pt x="2940" y="244"/>
                </a:lnTo>
                <a:lnTo>
                  <a:pt x="2886" y="281"/>
                </a:lnTo>
                <a:lnTo>
                  <a:pt x="2834" y="320"/>
                </a:lnTo>
                <a:lnTo>
                  <a:pt x="2781" y="362"/>
                </a:lnTo>
                <a:lnTo>
                  <a:pt x="2728" y="407"/>
                </a:lnTo>
                <a:lnTo>
                  <a:pt x="2676" y="455"/>
                </a:lnTo>
                <a:lnTo>
                  <a:pt x="2624" y="507"/>
                </a:lnTo>
                <a:lnTo>
                  <a:pt x="2573" y="562"/>
                </a:lnTo>
                <a:lnTo>
                  <a:pt x="2521" y="619"/>
                </a:lnTo>
                <a:lnTo>
                  <a:pt x="2470" y="68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</a:t>
            </a:r>
          </a:p>
          <a:p>
            <a:pPr algn="ctr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材料</a:t>
            </a:r>
          </a:p>
        </p:txBody>
      </p:sp>
      <p:sp>
        <p:nvSpPr>
          <p:cNvPr id="9" name=" 9"/>
          <p:cNvSpPr/>
          <p:nvPr/>
        </p:nvSpPr>
        <p:spPr bwMode="auto">
          <a:xfrm>
            <a:off x="673735" y="4182110"/>
            <a:ext cx="653415" cy="915035"/>
          </a:xfrm>
          <a:custGeom>
            <a:avLst/>
            <a:gdLst/>
            <a:ahLst/>
            <a:cxnLst/>
            <a:rect l="0" t="0" r="r" b="b"/>
            <a:pathLst>
              <a:path w="1646238" h="2433638">
                <a:moveTo>
                  <a:pt x="577732" y="161925"/>
                </a:moveTo>
                <a:lnTo>
                  <a:pt x="586070" y="162719"/>
                </a:lnTo>
                <a:lnTo>
                  <a:pt x="593614" y="163910"/>
                </a:lnTo>
                <a:lnTo>
                  <a:pt x="597585" y="164703"/>
                </a:lnTo>
                <a:lnTo>
                  <a:pt x="601953" y="165894"/>
                </a:lnTo>
                <a:lnTo>
                  <a:pt x="605526" y="167482"/>
                </a:lnTo>
                <a:lnTo>
                  <a:pt x="609100" y="169069"/>
                </a:lnTo>
                <a:lnTo>
                  <a:pt x="612674" y="171053"/>
                </a:lnTo>
                <a:lnTo>
                  <a:pt x="616247" y="173435"/>
                </a:lnTo>
                <a:lnTo>
                  <a:pt x="619821" y="176610"/>
                </a:lnTo>
                <a:lnTo>
                  <a:pt x="623394" y="179388"/>
                </a:lnTo>
                <a:lnTo>
                  <a:pt x="626968" y="182563"/>
                </a:lnTo>
                <a:lnTo>
                  <a:pt x="630145" y="186135"/>
                </a:lnTo>
                <a:lnTo>
                  <a:pt x="633321" y="190103"/>
                </a:lnTo>
                <a:lnTo>
                  <a:pt x="636498" y="194469"/>
                </a:lnTo>
                <a:lnTo>
                  <a:pt x="639674" y="199232"/>
                </a:lnTo>
                <a:lnTo>
                  <a:pt x="642454" y="204788"/>
                </a:lnTo>
                <a:lnTo>
                  <a:pt x="645233" y="210344"/>
                </a:lnTo>
                <a:lnTo>
                  <a:pt x="648013" y="216297"/>
                </a:lnTo>
                <a:lnTo>
                  <a:pt x="650792" y="222647"/>
                </a:lnTo>
                <a:lnTo>
                  <a:pt x="653969" y="229394"/>
                </a:lnTo>
                <a:lnTo>
                  <a:pt x="656351" y="237332"/>
                </a:lnTo>
                <a:lnTo>
                  <a:pt x="658733" y="245269"/>
                </a:lnTo>
                <a:lnTo>
                  <a:pt x="838208" y="927100"/>
                </a:lnTo>
                <a:lnTo>
                  <a:pt x="840193" y="928291"/>
                </a:lnTo>
                <a:lnTo>
                  <a:pt x="841781" y="933450"/>
                </a:lnTo>
                <a:lnTo>
                  <a:pt x="899356" y="921941"/>
                </a:lnTo>
                <a:lnTo>
                  <a:pt x="911665" y="922338"/>
                </a:lnTo>
                <a:lnTo>
                  <a:pt x="923180" y="923529"/>
                </a:lnTo>
                <a:lnTo>
                  <a:pt x="935489" y="924719"/>
                </a:lnTo>
                <a:lnTo>
                  <a:pt x="946607" y="926704"/>
                </a:lnTo>
                <a:lnTo>
                  <a:pt x="957725" y="929482"/>
                </a:lnTo>
                <a:lnTo>
                  <a:pt x="969240" y="932657"/>
                </a:lnTo>
                <a:lnTo>
                  <a:pt x="979960" y="936229"/>
                </a:lnTo>
                <a:lnTo>
                  <a:pt x="991078" y="939800"/>
                </a:lnTo>
                <a:lnTo>
                  <a:pt x="1001402" y="944166"/>
                </a:lnTo>
                <a:lnTo>
                  <a:pt x="1011726" y="948929"/>
                </a:lnTo>
                <a:lnTo>
                  <a:pt x="1022049" y="954485"/>
                </a:lnTo>
                <a:lnTo>
                  <a:pt x="1031976" y="960438"/>
                </a:lnTo>
                <a:lnTo>
                  <a:pt x="1041506" y="966788"/>
                </a:lnTo>
                <a:lnTo>
                  <a:pt x="1051432" y="973535"/>
                </a:lnTo>
                <a:lnTo>
                  <a:pt x="1060565" y="980679"/>
                </a:lnTo>
                <a:lnTo>
                  <a:pt x="1069697" y="988616"/>
                </a:lnTo>
                <a:lnTo>
                  <a:pt x="1076050" y="994172"/>
                </a:lnTo>
                <a:lnTo>
                  <a:pt x="1081212" y="999729"/>
                </a:lnTo>
                <a:lnTo>
                  <a:pt x="1086374" y="1005682"/>
                </a:lnTo>
                <a:lnTo>
                  <a:pt x="1090345" y="1012032"/>
                </a:lnTo>
                <a:lnTo>
                  <a:pt x="1126478" y="1071960"/>
                </a:lnTo>
                <a:lnTo>
                  <a:pt x="1183258" y="1074341"/>
                </a:lnTo>
                <a:lnTo>
                  <a:pt x="1184847" y="1075532"/>
                </a:lnTo>
                <a:lnTo>
                  <a:pt x="1199538" y="1077913"/>
                </a:lnTo>
                <a:lnTo>
                  <a:pt x="1214230" y="1081088"/>
                </a:lnTo>
                <a:lnTo>
                  <a:pt x="1228524" y="1085057"/>
                </a:lnTo>
                <a:lnTo>
                  <a:pt x="1242818" y="1089422"/>
                </a:lnTo>
                <a:lnTo>
                  <a:pt x="1256716" y="1094582"/>
                </a:lnTo>
                <a:lnTo>
                  <a:pt x="1271010" y="1100932"/>
                </a:lnTo>
                <a:lnTo>
                  <a:pt x="1284510" y="1106885"/>
                </a:lnTo>
                <a:lnTo>
                  <a:pt x="1298011" y="1114029"/>
                </a:lnTo>
                <a:lnTo>
                  <a:pt x="1310717" y="1121172"/>
                </a:lnTo>
                <a:lnTo>
                  <a:pt x="1323820" y="1129507"/>
                </a:lnTo>
                <a:lnTo>
                  <a:pt x="1336129" y="1137444"/>
                </a:lnTo>
                <a:lnTo>
                  <a:pt x="1348041" y="1146175"/>
                </a:lnTo>
                <a:lnTo>
                  <a:pt x="1359953" y="1155700"/>
                </a:lnTo>
                <a:lnTo>
                  <a:pt x="1371071" y="1165225"/>
                </a:lnTo>
                <a:lnTo>
                  <a:pt x="1381792" y="1175147"/>
                </a:lnTo>
                <a:lnTo>
                  <a:pt x="1392115" y="1185863"/>
                </a:lnTo>
                <a:lnTo>
                  <a:pt x="1408792" y="1204119"/>
                </a:lnTo>
                <a:lnTo>
                  <a:pt x="1424278" y="1223566"/>
                </a:lnTo>
                <a:lnTo>
                  <a:pt x="1439763" y="1243410"/>
                </a:lnTo>
                <a:lnTo>
                  <a:pt x="1454058" y="1263254"/>
                </a:lnTo>
                <a:lnTo>
                  <a:pt x="1467955" y="1283891"/>
                </a:lnTo>
                <a:lnTo>
                  <a:pt x="1480264" y="1305322"/>
                </a:lnTo>
                <a:lnTo>
                  <a:pt x="1492970" y="1327150"/>
                </a:lnTo>
                <a:lnTo>
                  <a:pt x="1504088" y="1348582"/>
                </a:lnTo>
                <a:lnTo>
                  <a:pt x="1505279" y="1351360"/>
                </a:lnTo>
                <a:lnTo>
                  <a:pt x="1506471" y="1352154"/>
                </a:lnTo>
                <a:lnTo>
                  <a:pt x="1508059" y="1352550"/>
                </a:lnTo>
                <a:lnTo>
                  <a:pt x="1518780" y="1353344"/>
                </a:lnTo>
                <a:lnTo>
                  <a:pt x="1528309" y="1355329"/>
                </a:lnTo>
                <a:lnTo>
                  <a:pt x="1537839" y="1357710"/>
                </a:lnTo>
                <a:lnTo>
                  <a:pt x="1546971" y="1360885"/>
                </a:lnTo>
                <a:lnTo>
                  <a:pt x="1555707" y="1364457"/>
                </a:lnTo>
                <a:lnTo>
                  <a:pt x="1563648" y="1368822"/>
                </a:lnTo>
                <a:lnTo>
                  <a:pt x="1571590" y="1373982"/>
                </a:lnTo>
                <a:lnTo>
                  <a:pt x="1578737" y="1379935"/>
                </a:lnTo>
                <a:lnTo>
                  <a:pt x="1585487" y="1385888"/>
                </a:lnTo>
                <a:lnTo>
                  <a:pt x="1591840" y="1392238"/>
                </a:lnTo>
                <a:lnTo>
                  <a:pt x="1597796" y="1398985"/>
                </a:lnTo>
                <a:lnTo>
                  <a:pt x="1603752" y="1406525"/>
                </a:lnTo>
                <a:lnTo>
                  <a:pt x="1608914" y="1413669"/>
                </a:lnTo>
                <a:lnTo>
                  <a:pt x="1613678" y="1421607"/>
                </a:lnTo>
                <a:lnTo>
                  <a:pt x="1618046" y="1429544"/>
                </a:lnTo>
                <a:lnTo>
                  <a:pt x="1622017" y="1437879"/>
                </a:lnTo>
                <a:lnTo>
                  <a:pt x="1625988" y="1446213"/>
                </a:lnTo>
                <a:lnTo>
                  <a:pt x="1629561" y="1454547"/>
                </a:lnTo>
                <a:lnTo>
                  <a:pt x="1632738" y="1463279"/>
                </a:lnTo>
                <a:lnTo>
                  <a:pt x="1635517" y="1471613"/>
                </a:lnTo>
                <a:lnTo>
                  <a:pt x="1637900" y="1479947"/>
                </a:lnTo>
                <a:lnTo>
                  <a:pt x="1639885" y="1488282"/>
                </a:lnTo>
                <a:lnTo>
                  <a:pt x="1641473" y="1497013"/>
                </a:lnTo>
                <a:lnTo>
                  <a:pt x="1643062" y="1504950"/>
                </a:lnTo>
                <a:lnTo>
                  <a:pt x="1644253" y="1512491"/>
                </a:lnTo>
                <a:lnTo>
                  <a:pt x="1645047" y="1520429"/>
                </a:lnTo>
                <a:lnTo>
                  <a:pt x="1645841" y="1527969"/>
                </a:lnTo>
                <a:lnTo>
                  <a:pt x="1646238" y="1534716"/>
                </a:lnTo>
                <a:lnTo>
                  <a:pt x="1646238" y="1541463"/>
                </a:lnTo>
                <a:lnTo>
                  <a:pt x="1646238" y="1548210"/>
                </a:lnTo>
                <a:lnTo>
                  <a:pt x="1645841" y="1553766"/>
                </a:lnTo>
                <a:lnTo>
                  <a:pt x="1645444" y="1558925"/>
                </a:lnTo>
                <a:lnTo>
                  <a:pt x="1643458" y="1570832"/>
                </a:lnTo>
                <a:lnTo>
                  <a:pt x="1642267" y="1583532"/>
                </a:lnTo>
                <a:lnTo>
                  <a:pt x="1641473" y="1595835"/>
                </a:lnTo>
                <a:lnTo>
                  <a:pt x="1640679" y="1608535"/>
                </a:lnTo>
                <a:lnTo>
                  <a:pt x="1634723" y="1749029"/>
                </a:lnTo>
                <a:lnTo>
                  <a:pt x="1628370" y="1889126"/>
                </a:lnTo>
                <a:lnTo>
                  <a:pt x="1627973" y="1902222"/>
                </a:lnTo>
                <a:lnTo>
                  <a:pt x="1626385" y="1915716"/>
                </a:lnTo>
                <a:lnTo>
                  <a:pt x="1625194" y="1928416"/>
                </a:lnTo>
                <a:lnTo>
                  <a:pt x="1623208" y="1941910"/>
                </a:lnTo>
                <a:lnTo>
                  <a:pt x="1621223" y="1954610"/>
                </a:lnTo>
                <a:lnTo>
                  <a:pt x="1618840" y="1968104"/>
                </a:lnTo>
                <a:lnTo>
                  <a:pt x="1616061" y="1980804"/>
                </a:lnTo>
                <a:lnTo>
                  <a:pt x="1612884" y="1993504"/>
                </a:lnTo>
                <a:lnTo>
                  <a:pt x="1604546" y="2026444"/>
                </a:lnTo>
                <a:lnTo>
                  <a:pt x="1595414" y="2058988"/>
                </a:lnTo>
                <a:lnTo>
                  <a:pt x="1586281" y="2091532"/>
                </a:lnTo>
                <a:lnTo>
                  <a:pt x="1577148" y="2123679"/>
                </a:lnTo>
                <a:lnTo>
                  <a:pt x="1579134" y="2125663"/>
                </a:lnTo>
                <a:lnTo>
                  <a:pt x="1617252" y="2294732"/>
                </a:lnTo>
                <a:lnTo>
                  <a:pt x="1571590" y="2303463"/>
                </a:lnTo>
                <a:lnTo>
                  <a:pt x="1487411" y="2318147"/>
                </a:lnTo>
                <a:lnTo>
                  <a:pt x="1251951" y="2359026"/>
                </a:lnTo>
                <a:lnTo>
                  <a:pt x="1000608" y="2402285"/>
                </a:lnTo>
                <a:lnTo>
                  <a:pt x="897370" y="2420541"/>
                </a:lnTo>
                <a:lnTo>
                  <a:pt x="824310" y="2433638"/>
                </a:lnTo>
                <a:lnTo>
                  <a:pt x="785398" y="2236391"/>
                </a:lnTo>
                <a:lnTo>
                  <a:pt x="781030" y="2228851"/>
                </a:lnTo>
                <a:lnTo>
                  <a:pt x="776662" y="2221707"/>
                </a:lnTo>
                <a:lnTo>
                  <a:pt x="771897" y="2214563"/>
                </a:lnTo>
                <a:lnTo>
                  <a:pt x="767133" y="2207816"/>
                </a:lnTo>
                <a:lnTo>
                  <a:pt x="761574" y="2201069"/>
                </a:lnTo>
                <a:lnTo>
                  <a:pt x="756015" y="2194719"/>
                </a:lnTo>
                <a:lnTo>
                  <a:pt x="750456" y="2188369"/>
                </a:lnTo>
                <a:lnTo>
                  <a:pt x="744897" y="2182416"/>
                </a:lnTo>
                <a:lnTo>
                  <a:pt x="738544" y="2176463"/>
                </a:lnTo>
                <a:lnTo>
                  <a:pt x="732191" y="2170907"/>
                </a:lnTo>
                <a:lnTo>
                  <a:pt x="725441" y="2165351"/>
                </a:lnTo>
                <a:lnTo>
                  <a:pt x="719088" y="2159794"/>
                </a:lnTo>
                <a:lnTo>
                  <a:pt x="711940" y="2155032"/>
                </a:lnTo>
                <a:lnTo>
                  <a:pt x="704396" y="2149873"/>
                </a:lnTo>
                <a:lnTo>
                  <a:pt x="697249" y="2145507"/>
                </a:lnTo>
                <a:lnTo>
                  <a:pt x="689705" y="2141141"/>
                </a:lnTo>
                <a:lnTo>
                  <a:pt x="678984" y="2135585"/>
                </a:lnTo>
                <a:lnTo>
                  <a:pt x="668660" y="2130029"/>
                </a:lnTo>
                <a:lnTo>
                  <a:pt x="648807" y="2118519"/>
                </a:lnTo>
                <a:lnTo>
                  <a:pt x="630145" y="2106216"/>
                </a:lnTo>
                <a:lnTo>
                  <a:pt x="611482" y="2093119"/>
                </a:lnTo>
                <a:lnTo>
                  <a:pt x="593217" y="2080022"/>
                </a:lnTo>
                <a:lnTo>
                  <a:pt x="576144" y="2065735"/>
                </a:lnTo>
                <a:lnTo>
                  <a:pt x="559070" y="2051447"/>
                </a:lnTo>
                <a:lnTo>
                  <a:pt x="543187" y="2035969"/>
                </a:lnTo>
                <a:lnTo>
                  <a:pt x="526907" y="2020491"/>
                </a:lnTo>
                <a:lnTo>
                  <a:pt x="511422" y="2004616"/>
                </a:lnTo>
                <a:lnTo>
                  <a:pt x="496333" y="1988344"/>
                </a:lnTo>
                <a:lnTo>
                  <a:pt x="481245" y="1971676"/>
                </a:lnTo>
                <a:lnTo>
                  <a:pt x="466951" y="1954610"/>
                </a:lnTo>
                <a:lnTo>
                  <a:pt x="452259" y="1937147"/>
                </a:lnTo>
                <a:lnTo>
                  <a:pt x="424067" y="1902222"/>
                </a:lnTo>
                <a:lnTo>
                  <a:pt x="418111" y="1894285"/>
                </a:lnTo>
                <a:lnTo>
                  <a:pt x="412552" y="1886744"/>
                </a:lnTo>
                <a:lnTo>
                  <a:pt x="401435" y="1870472"/>
                </a:lnTo>
                <a:lnTo>
                  <a:pt x="391508" y="1853804"/>
                </a:lnTo>
                <a:lnTo>
                  <a:pt x="381978" y="1837532"/>
                </a:lnTo>
                <a:lnTo>
                  <a:pt x="372846" y="1820069"/>
                </a:lnTo>
                <a:lnTo>
                  <a:pt x="364110" y="1803401"/>
                </a:lnTo>
                <a:lnTo>
                  <a:pt x="356169" y="1785541"/>
                </a:lnTo>
                <a:lnTo>
                  <a:pt x="348228" y="1768079"/>
                </a:lnTo>
                <a:lnTo>
                  <a:pt x="332345" y="1733551"/>
                </a:lnTo>
                <a:lnTo>
                  <a:pt x="324404" y="1716485"/>
                </a:lnTo>
                <a:lnTo>
                  <a:pt x="316065" y="1699022"/>
                </a:lnTo>
                <a:lnTo>
                  <a:pt x="307727" y="1682354"/>
                </a:lnTo>
                <a:lnTo>
                  <a:pt x="298991" y="1666082"/>
                </a:lnTo>
                <a:lnTo>
                  <a:pt x="289462" y="1649413"/>
                </a:lnTo>
                <a:lnTo>
                  <a:pt x="279535" y="1633935"/>
                </a:lnTo>
                <a:lnTo>
                  <a:pt x="275962" y="1624410"/>
                </a:lnTo>
                <a:lnTo>
                  <a:pt x="271594" y="1614885"/>
                </a:lnTo>
                <a:lnTo>
                  <a:pt x="266829" y="1605360"/>
                </a:lnTo>
                <a:lnTo>
                  <a:pt x="261667" y="1595835"/>
                </a:lnTo>
                <a:lnTo>
                  <a:pt x="256505" y="1586310"/>
                </a:lnTo>
                <a:lnTo>
                  <a:pt x="250946" y="1577182"/>
                </a:lnTo>
                <a:lnTo>
                  <a:pt x="239431" y="1558132"/>
                </a:lnTo>
                <a:lnTo>
                  <a:pt x="227122" y="1539479"/>
                </a:lnTo>
                <a:lnTo>
                  <a:pt x="214813" y="1521619"/>
                </a:lnTo>
                <a:lnTo>
                  <a:pt x="190592" y="1486694"/>
                </a:lnTo>
                <a:lnTo>
                  <a:pt x="185827" y="1479154"/>
                </a:lnTo>
                <a:lnTo>
                  <a:pt x="181063" y="1470422"/>
                </a:lnTo>
                <a:lnTo>
                  <a:pt x="170342" y="1450579"/>
                </a:lnTo>
                <a:lnTo>
                  <a:pt x="164783" y="1441054"/>
                </a:lnTo>
                <a:lnTo>
                  <a:pt x="159224" y="1431132"/>
                </a:lnTo>
                <a:lnTo>
                  <a:pt x="156444" y="1427163"/>
                </a:lnTo>
                <a:lnTo>
                  <a:pt x="153268" y="1423194"/>
                </a:lnTo>
                <a:lnTo>
                  <a:pt x="149694" y="1419622"/>
                </a:lnTo>
                <a:lnTo>
                  <a:pt x="146518" y="1416447"/>
                </a:lnTo>
                <a:lnTo>
                  <a:pt x="143738" y="1413272"/>
                </a:lnTo>
                <a:lnTo>
                  <a:pt x="140959" y="1409304"/>
                </a:lnTo>
                <a:lnTo>
                  <a:pt x="138576" y="1404541"/>
                </a:lnTo>
                <a:lnTo>
                  <a:pt x="136591" y="1398985"/>
                </a:lnTo>
                <a:lnTo>
                  <a:pt x="134209" y="1393429"/>
                </a:lnTo>
                <a:lnTo>
                  <a:pt x="132620" y="1387475"/>
                </a:lnTo>
                <a:lnTo>
                  <a:pt x="129047" y="1373982"/>
                </a:lnTo>
                <a:lnTo>
                  <a:pt x="125870" y="1360488"/>
                </a:lnTo>
                <a:lnTo>
                  <a:pt x="122694" y="1346994"/>
                </a:lnTo>
                <a:lnTo>
                  <a:pt x="120311" y="1335485"/>
                </a:lnTo>
                <a:lnTo>
                  <a:pt x="117532" y="1325563"/>
                </a:lnTo>
                <a:lnTo>
                  <a:pt x="109194" y="1300560"/>
                </a:lnTo>
                <a:lnTo>
                  <a:pt x="100458" y="1276350"/>
                </a:lnTo>
                <a:lnTo>
                  <a:pt x="95296" y="1264047"/>
                </a:lnTo>
                <a:lnTo>
                  <a:pt x="90531" y="1252538"/>
                </a:lnTo>
                <a:lnTo>
                  <a:pt x="85767" y="1241425"/>
                </a:lnTo>
                <a:lnTo>
                  <a:pt x="80208" y="1229916"/>
                </a:lnTo>
                <a:lnTo>
                  <a:pt x="77031" y="1223566"/>
                </a:lnTo>
                <a:lnTo>
                  <a:pt x="73458" y="1217216"/>
                </a:lnTo>
                <a:lnTo>
                  <a:pt x="65119" y="1203722"/>
                </a:lnTo>
                <a:lnTo>
                  <a:pt x="55987" y="1190625"/>
                </a:lnTo>
                <a:lnTo>
                  <a:pt x="46457" y="1177132"/>
                </a:lnTo>
                <a:lnTo>
                  <a:pt x="26207" y="1150938"/>
                </a:lnTo>
                <a:lnTo>
                  <a:pt x="6353" y="1125538"/>
                </a:lnTo>
                <a:lnTo>
                  <a:pt x="3574" y="1121172"/>
                </a:lnTo>
                <a:lnTo>
                  <a:pt x="1589" y="1116410"/>
                </a:lnTo>
                <a:lnTo>
                  <a:pt x="397" y="1111250"/>
                </a:lnTo>
                <a:lnTo>
                  <a:pt x="0" y="1106091"/>
                </a:lnTo>
                <a:lnTo>
                  <a:pt x="0" y="1100535"/>
                </a:lnTo>
                <a:lnTo>
                  <a:pt x="794" y="1094582"/>
                </a:lnTo>
                <a:lnTo>
                  <a:pt x="1986" y="1088629"/>
                </a:lnTo>
                <a:lnTo>
                  <a:pt x="3574" y="1083072"/>
                </a:lnTo>
                <a:lnTo>
                  <a:pt x="5559" y="1077516"/>
                </a:lnTo>
                <a:lnTo>
                  <a:pt x="8339" y="1071960"/>
                </a:lnTo>
                <a:lnTo>
                  <a:pt x="11118" y="1066404"/>
                </a:lnTo>
                <a:lnTo>
                  <a:pt x="14295" y="1061641"/>
                </a:lnTo>
                <a:lnTo>
                  <a:pt x="17868" y="1056879"/>
                </a:lnTo>
                <a:lnTo>
                  <a:pt x="21045" y="1052910"/>
                </a:lnTo>
                <a:lnTo>
                  <a:pt x="24618" y="1048941"/>
                </a:lnTo>
                <a:lnTo>
                  <a:pt x="28192" y="1045766"/>
                </a:lnTo>
                <a:lnTo>
                  <a:pt x="33751" y="1041400"/>
                </a:lnTo>
                <a:lnTo>
                  <a:pt x="39310" y="1037432"/>
                </a:lnTo>
                <a:lnTo>
                  <a:pt x="45663" y="1034257"/>
                </a:lnTo>
                <a:lnTo>
                  <a:pt x="52016" y="1031479"/>
                </a:lnTo>
                <a:lnTo>
                  <a:pt x="58369" y="1029097"/>
                </a:lnTo>
                <a:lnTo>
                  <a:pt x="64722" y="1027113"/>
                </a:lnTo>
                <a:lnTo>
                  <a:pt x="71869" y="1025922"/>
                </a:lnTo>
                <a:lnTo>
                  <a:pt x="78619" y="1024732"/>
                </a:lnTo>
                <a:lnTo>
                  <a:pt x="85767" y="1023938"/>
                </a:lnTo>
                <a:lnTo>
                  <a:pt x="92517" y="1023541"/>
                </a:lnTo>
                <a:lnTo>
                  <a:pt x="100061" y="1023938"/>
                </a:lnTo>
                <a:lnTo>
                  <a:pt x="107208" y="1024335"/>
                </a:lnTo>
                <a:lnTo>
                  <a:pt x="114355" y="1024732"/>
                </a:lnTo>
                <a:lnTo>
                  <a:pt x="121503" y="1025922"/>
                </a:lnTo>
                <a:lnTo>
                  <a:pt x="129047" y="1027510"/>
                </a:lnTo>
                <a:lnTo>
                  <a:pt x="136194" y="1029097"/>
                </a:lnTo>
                <a:lnTo>
                  <a:pt x="143341" y="1031082"/>
                </a:lnTo>
                <a:lnTo>
                  <a:pt x="150488" y="1033066"/>
                </a:lnTo>
                <a:lnTo>
                  <a:pt x="157636" y="1035844"/>
                </a:lnTo>
                <a:lnTo>
                  <a:pt x="164783" y="1038622"/>
                </a:lnTo>
                <a:lnTo>
                  <a:pt x="171533" y="1041400"/>
                </a:lnTo>
                <a:lnTo>
                  <a:pt x="177886" y="1044972"/>
                </a:lnTo>
                <a:lnTo>
                  <a:pt x="185033" y="1048544"/>
                </a:lnTo>
                <a:lnTo>
                  <a:pt x="191386" y="1052116"/>
                </a:lnTo>
                <a:lnTo>
                  <a:pt x="197739" y="1055688"/>
                </a:lnTo>
                <a:lnTo>
                  <a:pt x="203695" y="1059657"/>
                </a:lnTo>
                <a:lnTo>
                  <a:pt x="209651" y="1064022"/>
                </a:lnTo>
                <a:lnTo>
                  <a:pt x="215210" y="1067991"/>
                </a:lnTo>
                <a:lnTo>
                  <a:pt x="220769" y="1072754"/>
                </a:lnTo>
                <a:lnTo>
                  <a:pt x="225534" y="1077516"/>
                </a:lnTo>
                <a:lnTo>
                  <a:pt x="230299" y="1081882"/>
                </a:lnTo>
                <a:lnTo>
                  <a:pt x="235064" y="1086644"/>
                </a:lnTo>
                <a:lnTo>
                  <a:pt x="239828" y="1092200"/>
                </a:lnTo>
                <a:lnTo>
                  <a:pt x="244593" y="1097757"/>
                </a:lnTo>
                <a:lnTo>
                  <a:pt x="252932" y="1109663"/>
                </a:lnTo>
                <a:lnTo>
                  <a:pt x="260873" y="1121966"/>
                </a:lnTo>
                <a:lnTo>
                  <a:pt x="268814" y="1135063"/>
                </a:lnTo>
                <a:lnTo>
                  <a:pt x="283903" y="1160463"/>
                </a:lnTo>
                <a:lnTo>
                  <a:pt x="291447" y="1173163"/>
                </a:lnTo>
                <a:lnTo>
                  <a:pt x="299388" y="1185069"/>
                </a:lnTo>
                <a:lnTo>
                  <a:pt x="306139" y="1195785"/>
                </a:lnTo>
                <a:lnTo>
                  <a:pt x="312889" y="1206897"/>
                </a:lnTo>
                <a:lnTo>
                  <a:pt x="327580" y="1230710"/>
                </a:lnTo>
                <a:lnTo>
                  <a:pt x="342272" y="1255713"/>
                </a:lnTo>
                <a:lnTo>
                  <a:pt x="357757" y="1281113"/>
                </a:lnTo>
                <a:lnTo>
                  <a:pt x="365699" y="1293416"/>
                </a:lnTo>
                <a:lnTo>
                  <a:pt x="373640" y="1305719"/>
                </a:lnTo>
                <a:lnTo>
                  <a:pt x="382375" y="1317229"/>
                </a:lnTo>
                <a:lnTo>
                  <a:pt x="390714" y="1328738"/>
                </a:lnTo>
                <a:lnTo>
                  <a:pt x="399846" y="1339454"/>
                </a:lnTo>
                <a:lnTo>
                  <a:pt x="409376" y="1348979"/>
                </a:lnTo>
                <a:lnTo>
                  <a:pt x="418905" y="1358504"/>
                </a:lnTo>
                <a:lnTo>
                  <a:pt x="423670" y="1362472"/>
                </a:lnTo>
                <a:lnTo>
                  <a:pt x="428832" y="1366441"/>
                </a:lnTo>
                <a:lnTo>
                  <a:pt x="437171" y="1372791"/>
                </a:lnTo>
                <a:lnTo>
                  <a:pt x="445112" y="1378744"/>
                </a:lnTo>
                <a:lnTo>
                  <a:pt x="453450" y="1383904"/>
                </a:lnTo>
                <a:lnTo>
                  <a:pt x="462186" y="1388666"/>
                </a:lnTo>
                <a:lnTo>
                  <a:pt x="470921" y="1392635"/>
                </a:lnTo>
                <a:lnTo>
                  <a:pt x="479260" y="1396207"/>
                </a:lnTo>
                <a:lnTo>
                  <a:pt x="488789" y="1399382"/>
                </a:lnTo>
                <a:lnTo>
                  <a:pt x="497525" y="1402160"/>
                </a:lnTo>
                <a:lnTo>
                  <a:pt x="506657" y="1404144"/>
                </a:lnTo>
                <a:lnTo>
                  <a:pt x="516187" y="1405732"/>
                </a:lnTo>
                <a:lnTo>
                  <a:pt x="525716" y="1407319"/>
                </a:lnTo>
                <a:lnTo>
                  <a:pt x="535246" y="1408113"/>
                </a:lnTo>
                <a:lnTo>
                  <a:pt x="545172" y="1408113"/>
                </a:lnTo>
                <a:lnTo>
                  <a:pt x="555099" y="1407716"/>
                </a:lnTo>
                <a:lnTo>
                  <a:pt x="565423" y="1406922"/>
                </a:lnTo>
                <a:lnTo>
                  <a:pt x="575746" y="1404938"/>
                </a:lnTo>
                <a:lnTo>
                  <a:pt x="578923" y="1404541"/>
                </a:lnTo>
                <a:lnTo>
                  <a:pt x="582497" y="1402954"/>
                </a:lnTo>
                <a:lnTo>
                  <a:pt x="586467" y="1401366"/>
                </a:lnTo>
                <a:lnTo>
                  <a:pt x="590041" y="1398985"/>
                </a:lnTo>
                <a:lnTo>
                  <a:pt x="594012" y="1395810"/>
                </a:lnTo>
                <a:lnTo>
                  <a:pt x="597585" y="1392635"/>
                </a:lnTo>
                <a:lnTo>
                  <a:pt x="601556" y="1389460"/>
                </a:lnTo>
                <a:lnTo>
                  <a:pt x="604335" y="1385491"/>
                </a:lnTo>
                <a:lnTo>
                  <a:pt x="609894" y="1379141"/>
                </a:lnTo>
                <a:lnTo>
                  <a:pt x="614659" y="1372394"/>
                </a:lnTo>
                <a:lnTo>
                  <a:pt x="619424" y="1365647"/>
                </a:lnTo>
                <a:lnTo>
                  <a:pt x="623394" y="1358900"/>
                </a:lnTo>
                <a:lnTo>
                  <a:pt x="627762" y="1352154"/>
                </a:lnTo>
                <a:lnTo>
                  <a:pt x="631336" y="1344613"/>
                </a:lnTo>
                <a:lnTo>
                  <a:pt x="634512" y="1337469"/>
                </a:lnTo>
                <a:lnTo>
                  <a:pt x="637292" y="1330325"/>
                </a:lnTo>
                <a:lnTo>
                  <a:pt x="640071" y="1323182"/>
                </a:lnTo>
                <a:lnTo>
                  <a:pt x="642057" y="1315244"/>
                </a:lnTo>
                <a:lnTo>
                  <a:pt x="644042" y="1307704"/>
                </a:lnTo>
                <a:lnTo>
                  <a:pt x="645233" y="1299766"/>
                </a:lnTo>
                <a:lnTo>
                  <a:pt x="646424" y="1291829"/>
                </a:lnTo>
                <a:lnTo>
                  <a:pt x="647218" y="1283891"/>
                </a:lnTo>
                <a:lnTo>
                  <a:pt x="647616" y="1275557"/>
                </a:lnTo>
                <a:lnTo>
                  <a:pt x="648013" y="1267619"/>
                </a:lnTo>
                <a:lnTo>
                  <a:pt x="647616" y="1259682"/>
                </a:lnTo>
                <a:lnTo>
                  <a:pt x="647218" y="1252538"/>
                </a:lnTo>
                <a:lnTo>
                  <a:pt x="646424" y="1245394"/>
                </a:lnTo>
                <a:lnTo>
                  <a:pt x="645233" y="1237457"/>
                </a:lnTo>
                <a:lnTo>
                  <a:pt x="466951" y="280988"/>
                </a:lnTo>
                <a:lnTo>
                  <a:pt x="465362" y="271463"/>
                </a:lnTo>
                <a:lnTo>
                  <a:pt x="464568" y="263128"/>
                </a:lnTo>
                <a:lnTo>
                  <a:pt x="464568" y="254397"/>
                </a:lnTo>
                <a:lnTo>
                  <a:pt x="464965" y="246857"/>
                </a:lnTo>
                <a:lnTo>
                  <a:pt x="465759" y="239316"/>
                </a:lnTo>
                <a:lnTo>
                  <a:pt x="467348" y="232569"/>
                </a:lnTo>
                <a:lnTo>
                  <a:pt x="468936" y="225822"/>
                </a:lnTo>
                <a:lnTo>
                  <a:pt x="471318" y="219869"/>
                </a:lnTo>
                <a:lnTo>
                  <a:pt x="473701" y="214313"/>
                </a:lnTo>
                <a:lnTo>
                  <a:pt x="476480" y="209153"/>
                </a:lnTo>
                <a:lnTo>
                  <a:pt x="479657" y="204391"/>
                </a:lnTo>
                <a:lnTo>
                  <a:pt x="482833" y="199628"/>
                </a:lnTo>
                <a:lnTo>
                  <a:pt x="486407" y="195263"/>
                </a:lnTo>
                <a:lnTo>
                  <a:pt x="490775" y="191691"/>
                </a:lnTo>
                <a:lnTo>
                  <a:pt x="494348" y="188119"/>
                </a:lnTo>
                <a:lnTo>
                  <a:pt x="498319" y="184944"/>
                </a:lnTo>
                <a:lnTo>
                  <a:pt x="502289" y="182166"/>
                </a:lnTo>
                <a:lnTo>
                  <a:pt x="506657" y="179785"/>
                </a:lnTo>
                <a:lnTo>
                  <a:pt x="514201" y="175419"/>
                </a:lnTo>
                <a:lnTo>
                  <a:pt x="522143" y="171450"/>
                </a:lnTo>
                <a:lnTo>
                  <a:pt x="528893" y="169069"/>
                </a:lnTo>
                <a:lnTo>
                  <a:pt x="534849" y="167482"/>
                </a:lnTo>
                <a:lnTo>
                  <a:pt x="539614" y="166291"/>
                </a:lnTo>
                <a:lnTo>
                  <a:pt x="543981" y="165497"/>
                </a:lnTo>
                <a:lnTo>
                  <a:pt x="552320" y="163910"/>
                </a:lnTo>
                <a:lnTo>
                  <a:pt x="561055" y="162719"/>
                </a:lnTo>
                <a:lnTo>
                  <a:pt x="569393" y="162322"/>
                </a:lnTo>
                <a:lnTo>
                  <a:pt x="577732" y="161925"/>
                </a:lnTo>
                <a:close/>
                <a:moveTo>
                  <a:pt x="576263" y="0"/>
                </a:moveTo>
                <a:lnTo>
                  <a:pt x="594539" y="397"/>
                </a:lnTo>
                <a:lnTo>
                  <a:pt x="612419" y="1589"/>
                </a:lnTo>
                <a:lnTo>
                  <a:pt x="630298" y="3973"/>
                </a:lnTo>
                <a:lnTo>
                  <a:pt x="647780" y="7151"/>
                </a:lnTo>
                <a:lnTo>
                  <a:pt x="664864" y="10727"/>
                </a:lnTo>
                <a:lnTo>
                  <a:pt x="681551" y="15098"/>
                </a:lnTo>
                <a:lnTo>
                  <a:pt x="697841" y="20263"/>
                </a:lnTo>
                <a:lnTo>
                  <a:pt x="714131" y="26620"/>
                </a:lnTo>
                <a:lnTo>
                  <a:pt x="729626" y="33374"/>
                </a:lnTo>
                <a:lnTo>
                  <a:pt x="745122" y="41321"/>
                </a:lnTo>
                <a:lnTo>
                  <a:pt x="759822" y="50062"/>
                </a:lnTo>
                <a:lnTo>
                  <a:pt x="774920" y="59200"/>
                </a:lnTo>
                <a:lnTo>
                  <a:pt x="788826" y="69530"/>
                </a:lnTo>
                <a:lnTo>
                  <a:pt x="803130" y="80655"/>
                </a:lnTo>
                <a:lnTo>
                  <a:pt x="816638" y="92575"/>
                </a:lnTo>
                <a:lnTo>
                  <a:pt x="830147" y="105289"/>
                </a:lnTo>
                <a:lnTo>
                  <a:pt x="842464" y="118798"/>
                </a:lnTo>
                <a:lnTo>
                  <a:pt x="854780" y="132307"/>
                </a:lnTo>
                <a:lnTo>
                  <a:pt x="865508" y="146610"/>
                </a:lnTo>
                <a:lnTo>
                  <a:pt x="876235" y="160516"/>
                </a:lnTo>
                <a:lnTo>
                  <a:pt x="885374" y="175615"/>
                </a:lnTo>
                <a:lnTo>
                  <a:pt x="894115" y="190315"/>
                </a:lnTo>
                <a:lnTo>
                  <a:pt x="901664" y="205811"/>
                </a:lnTo>
                <a:lnTo>
                  <a:pt x="908815" y="221306"/>
                </a:lnTo>
                <a:lnTo>
                  <a:pt x="915172" y="237596"/>
                </a:lnTo>
                <a:lnTo>
                  <a:pt x="920337" y="253886"/>
                </a:lnTo>
                <a:lnTo>
                  <a:pt x="924708" y="270574"/>
                </a:lnTo>
                <a:lnTo>
                  <a:pt x="928284" y="287658"/>
                </a:lnTo>
                <a:lnTo>
                  <a:pt x="931462" y="304743"/>
                </a:lnTo>
                <a:lnTo>
                  <a:pt x="933449" y="322622"/>
                </a:lnTo>
                <a:lnTo>
                  <a:pt x="934641" y="340502"/>
                </a:lnTo>
                <a:lnTo>
                  <a:pt x="935038" y="359175"/>
                </a:lnTo>
                <a:lnTo>
                  <a:pt x="934641" y="377452"/>
                </a:lnTo>
                <a:lnTo>
                  <a:pt x="933449" y="395331"/>
                </a:lnTo>
                <a:lnTo>
                  <a:pt x="931462" y="413211"/>
                </a:lnTo>
                <a:lnTo>
                  <a:pt x="928284" y="430693"/>
                </a:lnTo>
                <a:lnTo>
                  <a:pt x="924708" y="447777"/>
                </a:lnTo>
                <a:lnTo>
                  <a:pt x="920337" y="464465"/>
                </a:lnTo>
                <a:lnTo>
                  <a:pt x="915172" y="480755"/>
                </a:lnTo>
                <a:lnTo>
                  <a:pt x="908815" y="496647"/>
                </a:lnTo>
                <a:lnTo>
                  <a:pt x="901664" y="512540"/>
                </a:lnTo>
                <a:lnTo>
                  <a:pt x="894115" y="527638"/>
                </a:lnTo>
                <a:lnTo>
                  <a:pt x="885374" y="543134"/>
                </a:lnTo>
                <a:lnTo>
                  <a:pt x="876235" y="557437"/>
                </a:lnTo>
                <a:lnTo>
                  <a:pt x="865508" y="572138"/>
                </a:lnTo>
                <a:lnTo>
                  <a:pt x="854780" y="585647"/>
                </a:lnTo>
                <a:lnTo>
                  <a:pt x="842464" y="599553"/>
                </a:lnTo>
                <a:lnTo>
                  <a:pt x="830147" y="612664"/>
                </a:lnTo>
                <a:lnTo>
                  <a:pt x="830147" y="613061"/>
                </a:lnTo>
                <a:lnTo>
                  <a:pt x="822201" y="620611"/>
                </a:lnTo>
                <a:lnTo>
                  <a:pt x="813857" y="628160"/>
                </a:lnTo>
                <a:lnTo>
                  <a:pt x="805911" y="634914"/>
                </a:lnTo>
                <a:lnTo>
                  <a:pt x="797964" y="641668"/>
                </a:lnTo>
                <a:lnTo>
                  <a:pt x="791607" y="619419"/>
                </a:lnTo>
                <a:lnTo>
                  <a:pt x="785250" y="597963"/>
                </a:lnTo>
                <a:lnTo>
                  <a:pt x="778496" y="576111"/>
                </a:lnTo>
                <a:lnTo>
                  <a:pt x="771344" y="553861"/>
                </a:lnTo>
                <a:lnTo>
                  <a:pt x="780880" y="543928"/>
                </a:lnTo>
                <a:lnTo>
                  <a:pt x="790018" y="533201"/>
                </a:lnTo>
                <a:lnTo>
                  <a:pt x="798759" y="522473"/>
                </a:lnTo>
                <a:lnTo>
                  <a:pt x="806705" y="511745"/>
                </a:lnTo>
                <a:lnTo>
                  <a:pt x="813857" y="500223"/>
                </a:lnTo>
                <a:lnTo>
                  <a:pt x="820611" y="488701"/>
                </a:lnTo>
                <a:lnTo>
                  <a:pt x="826571" y="476782"/>
                </a:lnTo>
                <a:lnTo>
                  <a:pt x="831736" y="464862"/>
                </a:lnTo>
                <a:lnTo>
                  <a:pt x="836504" y="452545"/>
                </a:lnTo>
                <a:lnTo>
                  <a:pt x="840477" y="439831"/>
                </a:lnTo>
                <a:lnTo>
                  <a:pt x="844053" y="427117"/>
                </a:lnTo>
                <a:lnTo>
                  <a:pt x="846834" y="414005"/>
                </a:lnTo>
                <a:lnTo>
                  <a:pt x="849218" y="400894"/>
                </a:lnTo>
                <a:lnTo>
                  <a:pt x="850807" y="386988"/>
                </a:lnTo>
                <a:lnTo>
                  <a:pt x="851602" y="373479"/>
                </a:lnTo>
                <a:lnTo>
                  <a:pt x="851999" y="359175"/>
                </a:lnTo>
                <a:lnTo>
                  <a:pt x="851602" y="344872"/>
                </a:lnTo>
                <a:lnTo>
                  <a:pt x="850807" y="330966"/>
                </a:lnTo>
                <a:lnTo>
                  <a:pt x="849218" y="317457"/>
                </a:lnTo>
                <a:lnTo>
                  <a:pt x="846834" y="303948"/>
                </a:lnTo>
                <a:lnTo>
                  <a:pt x="844053" y="291234"/>
                </a:lnTo>
                <a:lnTo>
                  <a:pt x="840477" y="278123"/>
                </a:lnTo>
                <a:lnTo>
                  <a:pt x="836504" y="265806"/>
                </a:lnTo>
                <a:lnTo>
                  <a:pt x="831736" y="253092"/>
                </a:lnTo>
                <a:lnTo>
                  <a:pt x="826571" y="241172"/>
                </a:lnTo>
                <a:lnTo>
                  <a:pt x="820611" y="229253"/>
                </a:lnTo>
                <a:lnTo>
                  <a:pt x="813460" y="217730"/>
                </a:lnTo>
                <a:lnTo>
                  <a:pt x="806308" y="206605"/>
                </a:lnTo>
                <a:lnTo>
                  <a:pt x="798759" y="195481"/>
                </a:lnTo>
                <a:lnTo>
                  <a:pt x="789621" y="185150"/>
                </a:lnTo>
                <a:lnTo>
                  <a:pt x="780880" y="174820"/>
                </a:lnTo>
                <a:lnTo>
                  <a:pt x="770947" y="164092"/>
                </a:lnTo>
                <a:lnTo>
                  <a:pt x="760617" y="154556"/>
                </a:lnTo>
                <a:lnTo>
                  <a:pt x="750287" y="145021"/>
                </a:lnTo>
                <a:lnTo>
                  <a:pt x="739559" y="136677"/>
                </a:lnTo>
                <a:lnTo>
                  <a:pt x="728434" y="129128"/>
                </a:lnTo>
                <a:lnTo>
                  <a:pt x="717310" y="121976"/>
                </a:lnTo>
                <a:lnTo>
                  <a:pt x="705788" y="114825"/>
                </a:lnTo>
                <a:lnTo>
                  <a:pt x="693868" y="108865"/>
                </a:lnTo>
                <a:lnTo>
                  <a:pt x="682346" y="103700"/>
                </a:lnTo>
                <a:lnTo>
                  <a:pt x="669632" y="98932"/>
                </a:lnTo>
                <a:lnTo>
                  <a:pt x="657315" y="94959"/>
                </a:lnTo>
                <a:lnTo>
                  <a:pt x="644204" y="91383"/>
                </a:lnTo>
                <a:lnTo>
                  <a:pt x="631490" y="88204"/>
                </a:lnTo>
                <a:lnTo>
                  <a:pt x="617584" y="86218"/>
                </a:lnTo>
                <a:lnTo>
                  <a:pt x="604472" y="84628"/>
                </a:lnTo>
                <a:lnTo>
                  <a:pt x="590169" y="83436"/>
                </a:lnTo>
                <a:lnTo>
                  <a:pt x="576263" y="83436"/>
                </a:lnTo>
                <a:lnTo>
                  <a:pt x="561960" y="83436"/>
                </a:lnTo>
                <a:lnTo>
                  <a:pt x="548451" y="84628"/>
                </a:lnTo>
                <a:lnTo>
                  <a:pt x="534545" y="86218"/>
                </a:lnTo>
                <a:lnTo>
                  <a:pt x="521434" y="88204"/>
                </a:lnTo>
                <a:lnTo>
                  <a:pt x="507925" y="91383"/>
                </a:lnTo>
                <a:lnTo>
                  <a:pt x="495211" y="94959"/>
                </a:lnTo>
                <a:lnTo>
                  <a:pt x="482497" y="98932"/>
                </a:lnTo>
                <a:lnTo>
                  <a:pt x="470578" y="103700"/>
                </a:lnTo>
                <a:lnTo>
                  <a:pt x="458658" y="108865"/>
                </a:lnTo>
                <a:lnTo>
                  <a:pt x="446341" y="114825"/>
                </a:lnTo>
                <a:lnTo>
                  <a:pt x="435217" y="121976"/>
                </a:lnTo>
                <a:lnTo>
                  <a:pt x="423694" y="129128"/>
                </a:lnTo>
                <a:lnTo>
                  <a:pt x="412967" y="136677"/>
                </a:lnTo>
                <a:lnTo>
                  <a:pt x="401842" y="145021"/>
                </a:lnTo>
                <a:lnTo>
                  <a:pt x="391512" y="154556"/>
                </a:lnTo>
                <a:lnTo>
                  <a:pt x="381579" y="164092"/>
                </a:lnTo>
                <a:lnTo>
                  <a:pt x="381182" y="164092"/>
                </a:lnTo>
                <a:lnTo>
                  <a:pt x="371249" y="174820"/>
                </a:lnTo>
                <a:lnTo>
                  <a:pt x="362111" y="185150"/>
                </a:lnTo>
                <a:lnTo>
                  <a:pt x="353767" y="195481"/>
                </a:lnTo>
                <a:lnTo>
                  <a:pt x="345821" y="207003"/>
                </a:lnTo>
                <a:lnTo>
                  <a:pt x="338669" y="218128"/>
                </a:lnTo>
                <a:lnTo>
                  <a:pt x="331915" y="229253"/>
                </a:lnTo>
                <a:lnTo>
                  <a:pt x="325955" y="241172"/>
                </a:lnTo>
                <a:lnTo>
                  <a:pt x="320790" y="253092"/>
                </a:lnTo>
                <a:lnTo>
                  <a:pt x="315625" y="265806"/>
                </a:lnTo>
                <a:lnTo>
                  <a:pt x="311652" y="278123"/>
                </a:lnTo>
                <a:lnTo>
                  <a:pt x="308473" y="291234"/>
                </a:lnTo>
                <a:lnTo>
                  <a:pt x="305692" y="303948"/>
                </a:lnTo>
                <a:lnTo>
                  <a:pt x="303308" y="317457"/>
                </a:lnTo>
                <a:lnTo>
                  <a:pt x="301719" y="330966"/>
                </a:lnTo>
                <a:lnTo>
                  <a:pt x="300924" y="345269"/>
                </a:lnTo>
                <a:lnTo>
                  <a:pt x="300527" y="359175"/>
                </a:lnTo>
                <a:lnTo>
                  <a:pt x="300924" y="373479"/>
                </a:lnTo>
                <a:lnTo>
                  <a:pt x="301719" y="386988"/>
                </a:lnTo>
                <a:lnTo>
                  <a:pt x="303308" y="400894"/>
                </a:lnTo>
                <a:lnTo>
                  <a:pt x="305692" y="414005"/>
                </a:lnTo>
                <a:lnTo>
                  <a:pt x="308473" y="427514"/>
                </a:lnTo>
                <a:lnTo>
                  <a:pt x="311652" y="440228"/>
                </a:lnTo>
                <a:lnTo>
                  <a:pt x="315625" y="452545"/>
                </a:lnTo>
                <a:lnTo>
                  <a:pt x="320790" y="464862"/>
                </a:lnTo>
                <a:lnTo>
                  <a:pt x="325955" y="476782"/>
                </a:lnTo>
                <a:lnTo>
                  <a:pt x="331915" y="489098"/>
                </a:lnTo>
                <a:lnTo>
                  <a:pt x="338669" y="500223"/>
                </a:lnTo>
                <a:lnTo>
                  <a:pt x="345821" y="511745"/>
                </a:lnTo>
                <a:lnTo>
                  <a:pt x="353767" y="522870"/>
                </a:lnTo>
                <a:lnTo>
                  <a:pt x="362111" y="533201"/>
                </a:lnTo>
                <a:lnTo>
                  <a:pt x="371249" y="543928"/>
                </a:lnTo>
                <a:lnTo>
                  <a:pt x="381182" y="554258"/>
                </a:lnTo>
                <a:lnTo>
                  <a:pt x="387539" y="560218"/>
                </a:lnTo>
                <a:lnTo>
                  <a:pt x="393896" y="566575"/>
                </a:lnTo>
                <a:lnTo>
                  <a:pt x="400650" y="572138"/>
                </a:lnTo>
                <a:lnTo>
                  <a:pt x="407405" y="577700"/>
                </a:lnTo>
                <a:lnTo>
                  <a:pt x="414159" y="582468"/>
                </a:lnTo>
                <a:lnTo>
                  <a:pt x="420913" y="587633"/>
                </a:lnTo>
                <a:lnTo>
                  <a:pt x="428065" y="592401"/>
                </a:lnTo>
                <a:lnTo>
                  <a:pt x="435614" y="597169"/>
                </a:lnTo>
                <a:lnTo>
                  <a:pt x="442368" y="601142"/>
                </a:lnTo>
                <a:lnTo>
                  <a:pt x="449917" y="605115"/>
                </a:lnTo>
                <a:lnTo>
                  <a:pt x="457069" y="608691"/>
                </a:lnTo>
                <a:lnTo>
                  <a:pt x="465015" y="612267"/>
                </a:lnTo>
                <a:lnTo>
                  <a:pt x="472564" y="615445"/>
                </a:lnTo>
                <a:lnTo>
                  <a:pt x="480113" y="618227"/>
                </a:lnTo>
                <a:lnTo>
                  <a:pt x="488457" y="621008"/>
                </a:lnTo>
                <a:lnTo>
                  <a:pt x="496403" y="623789"/>
                </a:lnTo>
                <a:lnTo>
                  <a:pt x="498787" y="634914"/>
                </a:lnTo>
                <a:lnTo>
                  <a:pt x="501171" y="645642"/>
                </a:lnTo>
                <a:lnTo>
                  <a:pt x="505541" y="667891"/>
                </a:lnTo>
                <a:lnTo>
                  <a:pt x="508720" y="690141"/>
                </a:lnTo>
                <a:lnTo>
                  <a:pt x="511501" y="712788"/>
                </a:lnTo>
                <a:lnTo>
                  <a:pt x="498390" y="710404"/>
                </a:lnTo>
                <a:lnTo>
                  <a:pt x="484881" y="707226"/>
                </a:lnTo>
                <a:lnTo>
                  <a:pt x="472167" y="703253"/>
                </a:lnTo>
                <a:lnTo>
                  <a:pt x="459453" y="699279"/>
                </a:lnTo>
                <a:lnTo>
                  <a:pt x="446739" y="694909"/>
                </a:lnTo>
                <a:lnTo>
                  <a:pt x="434819" y="690141"/>
                </a:lnTo>
                <a:lnTo>
                  <a:pt x="422503" y="684579"/>
                </a:lnTo>
                <a:lnTo>
                  <a:pt x="410583" y="678619"/>
                </a:lnTo>
                <a:lnTo>
                  <a:pt x="398664" y="671864"/>
                </a:lnTo>
                <a:lnTo>
                  <a:pt x="387142" y="665110"/>
                </a:lnTo>
                <a:lnTo>
                  <a:pt x="376017" y="657561"/>
                </a:lnTo>
                <a:lnTo>
                  <a:pt x="364892" y="649615"/>
                </a:lnTo>
                <a:lnTo>
                  <a:pt x="354164" y="641271"/>
                </a:lnTo>
                <a:lnTo>
                  <a:pt x="343040" y="632133"/>
                </a:lnTo>
                <a:lnTo>
                  <a:pt x="332709" y="622994"/>
                </a:lnTo>
                <a:lnTo>
                  <a:pt x="322379" y="612664"/>
                </a:lnTo>
                <a:lnTo>
                  <a:pt x="309665" y="599553"/>
                </a:lnTo>
                <a:lnTo>
                  <a:pt x="297746" y="585647"/>
                </a:lnTo>
                <a:lnTo>
                  <a:pt x="286621" y="572138"/>
                </a:lnTo>
                <a:lnTo>
                  <a:pt x="276291" y="557437"/>
                </a:lnTo>
                <a:lnTo>
                  <a:pt x="267153" y="543134"/>
                </a:lnTo>
                <a:lnTo>
                  <a:pt x="258412" y="527638"/>
                </a:lnTo>
                <a:lnTo>
                  <a:pt x="250465" y="512540"/>
                </a:lnTo>
                <a:lnTo>
                  <a:pt x="243711" y="496647"/>
                </a:lnTo>
                <a:lnTo>
                  <a:pt x="237751" y="480755"/>
                </a:lnTo>
                <a:lnTo>
                  <a:pt x="231792" y="464465"/>
                </a:lnTo>
                <a:lnTo>
                  <a:pt x="227421" y="447777"/>
                </a:lnTo>
                <a:lnTo>
                  <a:pt x="223845" y="430693"/>
                </a:lnTo>
                <a:lnTo>
                  <a:pt x="221064" y="413211"/>
                </a:lnTo>
                <a:lnTo>
                  <a:pt x="219078" y="395331"/>
                </a:lnTo>
                <a:lnTo>
                  <a:pt x="217886" y="377452"/>
                </a:lnTo>
                <a:lnTo>
                  <a:pt x="217488" y="359175"/>
                </a:lnTo>
                <a:lnTo>
                  <a:pt x="217886" y="340502"/>
                </a:lnTo>
                <a:lnTo>
                  <a:pt x="219078" y="322622"/>
                </a:lnTo>
                <a:lnTo>
                  <a:pt x="221064" y="304743"/>
                </a:lnTo>
                <a:lnTo>
                  <a:pt x="223845" y="287658"/>
                </a:lnTo>
                <a:lnTo>
                  <a:pt x="227421" y="270574"/>
                </a:lnTo>
                <a:lnTo>
                  <a:pt x="231792" y="253886"/>
                </a:lnTo>
                <a:lnTo>
                  <a:pt x="237751" y="237596"/>
                </a:lnTo>
                <a:lnTo>
                  <a:pt x="243711" y="221306"/>
                </a:lnTo>
                <a:lnTo>
                  <a:pt x="250465" y="205811"/>
                </a:lnTo>
                <a:lnTo>
                  <a:pt x="258412" y="190315"/>
                </a:lnTo>
                <a:lnTo>
                  <a:pt x="267153" y="175615"/>
                </a:lnTo>
                <a:lnTo>
                  <a:pt x="276291" y="160516"/>
                </a:lnTo>
                <a:lnTo>
                  <a:pt x="286621" y="146610"/>
                </a:lnTo>
                <a:lnTo>
                  <a:pt x="297746" y="132307"/>
                </a:lnTo>
                <a:lnTo>
                  <a:pt x="309665" y="118798"/>
                </a:lnTo>
                <a:lnTo>
                  <a:pt x="322379" y="105289"/>
                </a:lnTo>
                <a:lnTo>
                  <a:pt x="335491" y="92575"/>
                </a:lnTo>
                <a:lnTo>
                  <a:pt x="349397" y="80655"/>
                </a:lnTo>
                <a:lnTo>
                  <a:pt x="363303" y="69530"/>
                </a:lnTo>
                <a:lnTo>
                  <a:pt x="378003" y="59200"/>
                </a:lnTo>
                <a:lnTo>
                  <a:pt x="392307" y="50062"/>
                </a:lnTo>
                <a:lnTo>
                  <a:pt x="407405" y="41321"/>
                </a:lnTo>
                <a:lnTo>
                  <a:pt x="422900" y="33374"/>
                </a:lnTo>
                <a:lnTo>
                  <a:pt x="438395" y="26620"/>
                </a:lnTo>
                <a:lnTo>
                  <a:pt x="454288" y="20263"/>
                </a:lnTo>
                <a:lnTo>
                  <a:pt x="470975" y="15098"/>
                </a:lnTo>
                <a:lnTo>
                  <a:pt x="487662" y="10727"/>
                </a:lnTo>
                <a:lnTo>
                  <a:pt x="504747" y="7151"/>
                </a:lnTo>
                <a:lnTo>
                  <a:pt x="522228" y="3973"/>
                </a:lnTo>
                <a:lnTo>
                  <a:pt x="539710" y="1589"/>
                </a:lnTo>
                <a:lnTo>
                  <a:pt x="557589" y="397"/>
                </a:lnTo>
                <a:lnTo>
                  <a:pt x="57626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96720" y="2192020"/>
            <a:ext cx="9525000" cy="722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013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年末，重庆市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医疗卫生机构总数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达18926个。其中：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医院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531个，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基层医疗卫生机构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18025个，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专业公共卫生机构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350个。</a:t>
            </a:r>
            <a:endParaRPr lang="zh-CN" altLang="en-US" sz="2000"/>
          </a:p>
        </p:txBody>
      </p:sp>
      <p:sp>
        <p:nvSpPr>
          <p:cNvPr id="11" name="文本框 10"/>
          <p:cNvSpPr txBox="1"/>
          <p:nvPr/>
        </p:nvSpPr>
        <p:spPr>
          <a:xfrm>
            <a:off x="1696720" y="2998470"/>
            <a:ext cx="9037320" cy="722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按床位数分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：100张以下医院328个，100-199张医院58个，200-499张医院92个，500-799张医院29个，800张及以上医院24个。</a:t>
            </a:r>
            <a:endParaRPr lang="zh-CN" altLang="en-US" sz="2000"/>
          </a:p>
        </p:txBody>
      </p:sp>
      <p:sp>
        <p:nvSpPr>
          <p:cNvPr id="45" name=" 2050"/>
          <p:cNvSpPr/>
          <p:nvPr/>
        </p:nvSpPr>
        <p:spPr bwMode="auto">
          <a:xfrm>
            <a:off x="219075" y="1431290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资料分析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20700" y="832485"/>
            <a:ext cx="11149965" cy="16624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93.2013年，下列机构增速最快的是(  )。</a:t>
            </a: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A．医疗卫生机构            B．医院</a:t>
            </a: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C．基层医疗卫生机构      D．专业公共卫生机构</a:t>
            </a:r>
          </a:p>
        </p:txBody>
      </p:sp>
      <p:sp>
        <p:nvSpPr>
          <p:cNvPr id="2050" name=" 2050"/>
          <p:cNvSpPr/>
          <p:nvPr/>
        </p:nvSpPr>
        <p:spPr bwMode="auto">
          <a:xfrm>
            <a:off x="520700" y="3147695"/>
            <a:ext cx="914400" cy="914400"/>
          </a:xfrm>
          <a:custGeom>
            <a:avLst/>
            <a:gdLst>
              <a:gd name="T0" fmla="*/ 913166 w 4940"/>
              <a:gd name="T1" fmla="*/ 216832 h 3973"/>
              <a:gd name="T2" fmla="*/ 832184 w 4940"/>
              <a:gd name="T3" fmla="*/ 139667 h 3973"/>
              <a:gd name="T4" fmla="*/ 750431 w 4940"/>
              <a:gd name="T5" fmla="*/ 81408 h 3973"/>
              <a:gd name="T6" fmla="*/ 668293 w 4940"/>
              <a:gd name="T7" fmla="*/ 40897 h 3973"/>
              <a:gd name="T8" fmla="*/ 586925 w 4940"/>
              <a:gd name="T9" fmla="*/ 14661 h 3973"/>
              <a:gd name="T10" fmla="*/ 506715 w 4940"/>
              <a:gd name="T11" fmla="*/ 2315 h 3973"/>
              <a:gd name="T12" fmla="*/ 429203 w 4940"/>
              <a:gd name="T13" fmla="*/ 772 h 3973"/>
              <a:gd name="T14" fmla="*/ 354777 w 4940"/>
              <a:gd name="T15" fmla="*/ 8102 h 3973"/>
              <a:gd name="T16" fmla="*/ 285364 w 4940"/>
              <a:gd name="T17" fmla="*/ 22763 h 3973"/>
              <a:gd name="T18" fmla="*/ 220965 w 4940"/>
              <a:gd name="T19" fmla="*/ 42826 h 3973"/>
              <a:gd name="T20" fmla="*/ 136898 w 4940"/>
              <a:gd name="T21" fmla="*/ 77164 h 3973"/>
              <a:gd name="T22" fmla="*/ 52060 w 4940"/>
              <a:gd name="T23" fmla="*/ 123077 h 3973"/>
              <a:gd name="T24" fmla="*/ 0 w 4940"/>
              <a:gd name="T25" fmla="*/ 158573 h 3973"/>
              <a:gd name="T26" fmla="*/ 23523 w 4940"/>
              <a:gd name="T27" fmla="*/ 1411336 h 3973"/>
              <a:gd name="T28" fmla="*/ 90237 w 4940"/>
              <a:gd name="T29" fmla="*/ 1371211 h 3973"/>
              <a:gd name="T30" fmla="*/ 191271 w 4940"/>
              <a:gd name="T31" fmla="*/ 1323755 h 3973"/>
              <a:gd name="T32" fmla="*/ 252200 w 4940"/>
              <a:gd name="T33" fmla="*/ 1302149 h 3973"/>
              <a:gd name="T34" fmla="*/ 319300 w 4940"/>
              <a:gd name="T35" fmla="*/ 1284787 h 3973"/>
              <a:gd name="T36" fmla="*/ 391798 w 4940"/>
              <a:gd name="T37" fmla="*/ 1273212 h 3973"/>
              <a:gd name="T38" fmla="*/ 467381 w 4940"/>
              <a:gd name="T39" fmla="*/ 1270511 h 3973"/>
              <a:gd name="T40" fmla="*/ 546434 w 4940"/>
              <a:gd name="T41" fmla="*/ 1277070 h 3973"/>
              <a:gd name="T42" fmla="*/ 627802 w 4940"/>
              <a:gd name="T43" fmla="*/ 1295975 h 3973"/>
              <a:gd name="T44" fmla="*/ 709555 w 4940"/>
              <a:gd name="T45" fmla="*/ 1329156 h 3973"/>
              <a:gd name="T46" fmla="*/ 791693 w 4940"/>
              <a:gd name="T47" fmla="*/ 1378155 h 3973"/>
              <a:gd name="T48" fmla="*/ 873061 w 4940"/>
              <a:gd name="T49" fmla="*/ 1445288 h 3973"/>
              <a:gd name="T50" fmla="*/ 952500 w 4940"/>
              <a:gd name="T51" fmla="*/ 1532870 h 3973"/>
              <a:gd name="T52" fmla="*/ 1011887 w 4940"/>
              <a:gd name="T53" fmla="*/ 1465351 h 3973"/>
              <a:gd name="T54" fmla="*/ 1092868 w 4940"/>
              <a:gd name="T55" fmla="*/ 1393588 h 3973"/>
              <a:gd name="T56" fmla="*/ 1175007 w 4940"/>
              <a:gd name="T57" fmla="*/ 1339959 h 3973"/>
              <a:gd name="T58" fmla="*/ 1256760 w 4940"/>
              <a:gd name="T59" fmla="*/ 1302920 h 3973"/>
              <a:gd name="T60" fmla="*/ 1338128 w 4940"/>
              <a:gd name="T61" fmla="*/ 1280928 h 3973"/>
              <a:gd name="T62" fmla="*/ 1417952 w 4940"/>
              <a:gd name="T63" fmla="*/ 1270897 h 3973"/>
              <a:gd name="T64" fmla="*/ 1494692 w 4940"/>
              <a:gd name="T65" fmla="*/ 1271669 h 3973"/>
              <a:gd name="T66" fmla="*/ 1567962 w 4940"/>
              <a:gd name="T67" fmla="*/ 1281314 h 3973"/>
              <a:gd name="T68" fmla="*/ 1635832 w 4940"/>
              <a:gd name="T69" fmla="*/ 1297519 h 3973"/>
              <a:gd name="T70" fmla="*/ 1698689 w 4940"/>
              <a:gd name="T71" fmla="*/ 1318353 h 3973"/>
              <a:gd name="T72" fmla="*/ 1792397 w 4940"/>
              <a:gd name="T73" fmla="*/ 1359250 h 3973"/>
              <a:gd name="T74" fmla="*/ 1868365 w 4940"/>
              <a:gd name="T75" fmla="*/ 1402848 h 3973"/>
              <a:gd name="T76" fmla="*/ 1905000 w 4940"/>
              <a:gd name="T77" fmla="*/ 158573 h 3973"/>
              <a:gd name="T78" fmla="*/ 1868365 w 4940"/>
              <a:gd name="T79" fmla="*/ 133109 h 3973"/>
              <a:gd name="T80" fmla="*/ 1792397 w 4940"/>
              <a:gd name="T81" fmla="*/ 89511 h 3973"/>
              <a:gd name="T82" fmla="*/ 1698689 w 4940"/>
              <a:gd name="T83" fmla="*/ 47842 h 3973"/>
              <a:gd name="T84" fmla="*/ 1635832 w 4940"/>
              <a:gd name="T85" fmla="*/ 27393 h 3973"/>
              <a:gd name="T86" fmla="*/ 1567962 w 4940"/>
              <a:gd name="T87" fmla="*/ 11575 h 3973"/>
              <a:gd name="T88" fmla="*/ 1494692 w 4940"/>
              <a:gd name="T89" fmla="*/ 1929 h 3973"/>
              <a:gd name="T90" fmla="*/ 1417952 w 4940"/>
              <a:gd name="T91" fmla="*/ 1157 h 3973"/>
              <a:gd name="T92" fmla="*/ 1338128 w 4940"/>
              <a:gd name="T93" fmla="*/ 10417 h 3973"/>
              <a:gd name="T94" fmla="*/ 1256760 w 4940"/>
              <a:gd name="T95" fmla="*/ 33181 h 3973"/>
              <a:gd name="T96" fmla="*/ 1175007 w 4940"/>
              <a:gd name="T97" fmla="*/ 70220 h 3973"/>
              <a:gd name="T98" fmla="*/ 1092868 w 4940"/>
              <a:gd name="T99" fmla="*/ 123463 h 3973"/>
              <a:gd name="T100" fmla="*/ 1011887 w 4940"/>
              <a:gd name="T101" fmla="*/ 195612 h 3973"/>
              <a:gd name="T102" fmla="*/ 952500 w 4940"/>
              <a:gd name="T103" fmla="*/ 262745 h 3973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4940" h="3973">
                <a:moveTo>
                  <a:pt x="2470" y="681"/>
                </a:moveTo>
                <a:lnTo>
                  <a:pt x="2470" y="681"/>
                </a:lnTo>
                <a:lnTo>
                  <a:pt x="2419" y="619"/>
                </a:lnTo>
                <a:lnTo>
                  <a:pt x="2368" y="562"/>
                </a:lnTo>
                <a:lnTo>
                  <a:pt x="2315" y="507"/>
                </a:lnTo>
                <a:lnTo>
                  <a:pt x="2264" y="455"/>
                </a:lnTo>
                <a:lnTo>
                  <a:pt x="2211" y="407"/>
                </a:lnTo>
                <a:lnTo>
                  <a:pt x="2158" y="362"/>
                </a:lnTo>
                <a:lnTo>
                  <a:pt x="2106" y="320"/>
                </a:lnTo>
                <a:lnTo>
                  <a:pt x="2053" y="281"/>
                </a:lnTo>
                <a:lnTo>
                  <a:pt x="2000" y="244"/>
                </a:lnTo>
                <a:lnTo>
                  <a:pt x="1946" y="211"/>
                </a:lnTo>
                <a:lnTo>
                  <a:pt x="1894" y="182"/>
                </a:lnTo>
                <a:lnTo>
                  <a:pt x="1840" y="154"/>
                </a:lnTo>
                <a:lnTo>
                  <a:pt x="1787" y="128"/>
                </a:lnTo>
                <a:lnTo>
                  <a:pt x="1733" y="106"/>
                </a:lnTo>
                <a:lnTo>
                  <a:pt x="1680" y="86"/>
                </a:lnTo>
                <a:lnTo>
                  <a:pt x="1628" y="68"/>
                </a:lnTo>
                <a:lnTo>
                  <a:pt x="1575" y="52"/>
                </a:lnTo>
                <a:lnTo>
                  <a:pt x="1522" y="38"/>
                </a:lnTo>
                <a:lnTo>
                  <a:pt x="1469" y="27"/>
                </a:lnTo>
                <a:lnTo>
                  <a:pt x="1417" y="19"/>
                </a:lnTo>
                <a:lnTo>
                  <a:pt x="1365" y="11"/>
                </a:lnTo>
                <a:lnTo>
                  <a:pt x="1314" y="6"/>
                </a:lnTo>
                <a:lnTo>
                  <a:pt x="1264" y="3"/>
                </a:lnTo>
                <a:lnTo>
                  <a:pt x="1212" y="0"/>
                </a:lnTo>
                <a:lnTo>
                  <a:pt x="1163" y="0"/>
                </a:lnTo>
                <a:lnTo>
                  <a:pt x="1113" y="2"/>
                </a:lnTo>
                <a:lnTo>
                  <a:pt x="1064" y="5"/>
                </a:lnTo>
                <a:lnTo>
                  <a:pt x="1016" y="9"/>
                </a:lnTo>
                <a:lnTo>
                  <a:pt x="968" y="15"/>
                </a:lnTo>
                <a:lnTo>
                  <a:pt x="920" y="21"/>
                </a:lnTo>
                <a:lnTo>
                  <a:pt x="875" y="30"/>
                </a:lnTo>
                <a:lnTo>
                  <a:pt x="828" y="38"/>
                </a:lnTo>
                <a:lnTo>
                  <a:pt x="784" y="48"/>
                </a:lnTo>
                <a:lnTo>
                  <a:pt x="740" y="59"/>
                </a:lnTo>
                <a:lnTo>
                  <a:pt x="697" y="71"/>
                </a:lnTo>
                <a:lnTo>
                  <a:pt x="654" y="84"/>
                </a:lnTo>
                <a:lnTo>
                  <a:pt x="614" y="96"/>
                </a:lnTo>
                <a:lnTo>
                  <a:pt x="573" y="111"/>
                </a:lnTo>
                <a:lnTo>
                  <a:pt x="534" y="124"/>
                </a:lnTo>
                <a:lnTo>
                  <a:pt x="496" y="139"/>
                </a:lnTo>
                <a:lnTo>
                  <a:pt x="423" y="169"/>
                </a:lnTo>
                <a:lnTo>
                  <a:pt x="355" y="200"/>
                </a:lnTo>
                <a:lnTo>
                  <a:pt x="292" y="232"/>
                </a:lnTo>
                <a:lnTo>
                  <a:pt x="234" y="263"/>
                </a:lnTo>
                <a:lnTo>
                  <a:pt x="181" y="292"/>
                </a:lnTo>
                <a:lnTo>
                  <a:pt x="135" y="319"/>
                </a:lnTo>
                <a:lnTo>
                  <a:pt x="95" y="345"/>
                </a:lnTo>
                <a:lnTo>
                  <a:pt x="61" y="367"/>
                </a:lnTo>
                <a:lnTo>
                  <a:pt x="16" y="399"/>
                </a:lnTo>
                <a:lnTo>
                  <a:pt x="0" y="411"/>
                </a:lnTo>
                <a:lnTo>
                  <a:pt x="0" y="3702"/>
                </a:lnTo>
                <a:lnTo>
                  <a:pt x="16" y="3690"/>
                </a:lnTo>
                <a:lnTo>
                  <a:pt x="61" y="3658"/>
                </a:lnTo>
                <a:lnTo>
                  <a:pt x="95" y="3636"/>
                </a:lnTo>
                <a:lnTo>
                  <a:pt x="135" y="3612"/>
                </a:lnTo>
                <a:lnTo>
                  <a:pt x="181" y="3583"/>
                </a:lnTo>
                <a:lnTo>
                  <a:pt x="234" y="3554"/>
                </a:lnTo>
                <a:lnTo>
                  <a:pt x="292" y="3523"/>
                </a:lnTo>
                <a:lnTo>
                  <a:pt x="355" y="3493"/>
                </a:lnTo>
                <a:lnTo>
                  <a:pt x="423" y="3461"/>
                </a:lnTo>
                <a:lnTo>
                  <a:pt x="496" y="3431"/>
                </a:lnTo>
                <a:lnTo>
                  <a:pt x="534" y="3417"/>
                </a:lnTo>
                <a:lnTo>
                  <a:pt x="573" y="3402"/>
                </a:lnTo>
                <a:lnTo>
                  <a:pt x="614" y="3388"/>
                </a:lnTo>
                <a:lnTo>
                  <a:pt x="654" y="3375"/>
                </a:lnTo>
                <a:lnTo>
                  <a:pt x="697" y="3363"/>
                </a:lnTo>
                <a:lnTo>
                  <a:pt x="740" y="3350"/>
                </a:lnTo>
                <a:lnTo>
                  <a:pt x="784" y="3339"/>
                </a:lnTo>
                <a:lnTo>
                  <a:pt x="828" y="3330"/>
                </a:lnTo>
                <a:lnTo>
                  <a:pt x="875" y="3321"/>
                </a:lnTo>
                <a:lnTo>
                  <a:pt x="920" y="3312"/>
                </a:lnTo>
                <a:lnTo>
                  <a:pt x="968" y="3306"/>
                </a:lnTo>
                <a:lnTo>
                  <a:pt x="1016" y="3300"/>
                </a:lnTo>
                <a:lnTo>
                  <a:pt x="1064" y="3296"/>
                </a:lnTo>
                <a:lnTo>
                  <a:pt x="1113" y="3294"/>
                </a:lnTo>
                <a:lnTo>
                  <a:pt x="1163" y="3292"/>
                </a:lnTo>
                <a:lnTo>
                  <a:pt x="1212" y="3293"/>
                </a:lnTo>
                <a:lnTo>
                  <a:pt x="1264" y="3294"/>
                </a:lnTo>
                <a:lnTo>
                  <a:pt x="1314" y="3298"/>
                </a:lnTo>
                <a:lnTo>
                  <a:pt x="1365" y="3303"/>
                </a:lnTo>
                <a:lnTo>
                  <a:pt x="1417" y="3310"/>
                </a:lnTo>
                <a:lnTo>
                  <a:pt x="1469" y="3320"/>
                </a:lnTo>
                <a:lnTo>
                  <a:pt x="1522" y="3331"/>
                </a:lnTo>
                <a:lnTo>
                  <a:pt x="1575" y="3344"/>
                </a:lnTo>
                <a:lnTo>
                  <a:pt x="1628" y="3359"/>
                </a:lnTo>
                <a:lnTo>
                  <a:pt x="1680" y="3377"/>
                </a:lnTo>
                <a:lnTo>
                  <a:pt x="1733" y="3397"/>
                </a:lnTo>
                <a:lnTo>
                  <a:pt x="1787" y="3420"/>
                </a:lnTo>
                <a:lnTo>
                  <a:pt x="1840" y="3445"/>
                </a:lnTo>
                <a:lnTo>
                  <a:pt x="1894" y="3473"/>
                </a:lnTo>
                <a:lnTo>
                  <a:pt x="1946" y="3504"/>
                </a:lnTo>
                <a:lnTo>
                  <a:pt x="2000" y="3537"/>
                </a:lnTo>
                <a:lnTo>
                  <a:pt x="2053" y="3572"/>
                </a:lnTo>
                <a:lnTo>
                  <a:pt x="2106" y="3612"/>
                </a:lnTo>
                <a:lnTo>
                  <a:pt x="2158" y="3653"/>
                </a:lnTo>
                <a:lnTo>
                  <a:pt x="2211" y="3699"/>
                </a:lnTo>
                <a:lnTo>
                  <a:pt x="2264" y="3746"/>
                </a:lnTo>
                <a:lnTo>
                  <a:pt x="2315" y="3798"/>
                </a:lnTo>
                <a:lnTo>
                  <a:pt x="2368" y="3853"/>
                </a:lnTo>
                <a:lnTo>
                  <a:pt x="2419" y="3911"/>
                </a:lnTo>
                <a:lnTo>
                  <a:pt x="2470" y="3973"/>
                </a:lnTo>
                <a:lnTo>
                  <a:pt x="2521" y="3911"/>
                </a:lnTo>
                <a:lnTo>
                  <a:pt x="2573" y="3853"/>
                </a:lnTo>
                <a:lnTo>
                  <a:pt x="2624" y="3798"/>
                </a:lnTo>
                <a:lnTo>
                  <a:pt x="2676" y="3746"/>
                </a:lnTo>
                <a:lnTo>
                  <a:pt x="2728" y="3699"/>
                </a:lnTo>
                <a:lnTo>
                  <a:pt x="2781" y="3653"/>
                </a:lnTo>
                <a:lnTo>
                  <a:pt x="2834" y="3612"/>
                </a:lnTo>
                <a:lnTo>
                  <a:pt x="2886" y="3572"/>
                </a:lnTo>
                <a:lnTo>
                  <a:pt x="2940" y="3537"/>
                </a:lnTo>
                <a:lnTo>
                  <a:pt x="2993" y="3504"/>
                </a:lnTo>
                <a:lnTo>
                  <a:pt x="3047" y="3473"/>
                </a:lnTo>
                <a:lnTo>
                  <a:pt x="3100" y="3445"/>
                </a:lnTo>
                <a:lnTo>
                  <a:pt x="3154" y="3420"/>
                </a:lnTo>
                <a:lnTo>
                  <a:pt x="3206" y="3397"/>
                </a:lnTo>
                <a:lnTo>
                  <a:pt x="3259" y="3377"/>
                </a:lnTo>
                <a:lnTo>
                  <a:pt x="3313" y="3359"/>
                </a:lnTo>
                <a:lnTo>
                  <a:pt x="3366" y="3344"/>
                </a:lnTo>
                <a:lnTo>
                  <a:pt x="3418" y="3331"/>
                </a:lnTo>
                <a:lnTo>
                  <a:pt x="3470" y="3320"/>
                </a:lnTo>
                <a:lnTo>
                  <a:pt x="3523" y="3310"/>
                </a:lnTo>
                <a:lnTo>
                  <a:pt x="3574" y="3303"/>
                </a:lnTo>
                <a:lnTo>
                  <a:pt x="3626" y="3298"/>
                </a:lnTo>
                <a:lnTo>
                  <a:pt x="3677" y="3294"/>
                </a:lnTo>
                <a:lnTo>
                  <a:pt x="3727" y="3293"/>
                </a:lnTo>
                <a:lnTo>
                  <a:pt x="3778" y="3292"/>
                </a:lnTo>
                <a:lnTo>
                  <a:pt x="3827" y="3294"/>
                </a:lnTo>
                <a:lnTo>
                  <a:pt x="3876" y="3296"/>
                </a:lnTo>
                <a:lnTo>
                  <a:pt x="3925" y="3300"/>
                </a:lnTo>
                <a:lnTo>
                  <a:pt x="3973" y="3306"/>
                </a:lnTo>
                <a:lnTo>
                  <a:pt x="4019" y="3312"/>
                </a:lnTo>
                <a:lnTo>
                  <a:pt x="4066" y="3321"/>
                </a:lnTo>
                <a:lnTo>
                  <a:pt x="4111" y="3330"/>
                </a:lnTo>
                <a:lnTo>
                  <a:pt x="4155" y="3339"/>
                </a:lnTo>
                <a:lnTo>
                  <a:pt x="4199" y="3350"/>
                </a:lnTo>
                <a:lnTo>
                  <a:pt x="4242" y="3363"/>
                </a:lnTo>
                <a:lnTo>
                  <a:pt x="4285" y="3375"/>
                </a:lnTo>
                <a:lnTo>
                  <a:pt x="4327" y="3388"/>
                </a:lnTo>
                <a:lnTo>
                  <a:pt x="4366" y="3402"/>
                </a:lnTo>
                <a:lnTo>
                  <a:pt x="4405" y="3417"/>
                </a:lnTo>
                <a:lnTo>
                  <a:pt x="4444" y="3431"/>
                </a:lnTo>
                <a:lnTo>
                  <a:pt x="4517" y="3461"/>
                </a:lnTo>
                <a:lnTo>
                  <a:pt x="4585" y="3493"/>
                </a:lnTo>
                <a:lnTo>
                  <a:pt x="4648" y="3523"/>
                </a:lnTo>
                <a:lnTo>
                  <a:pt x="4707" y="3554"/>
                </a:lnTo>
                <a:lnTo>
                  <a:pt x="4758" y="3583"/>
                </a:lnTo>
                <a:lnTo>
                  <a:pt x="4805" y="3612"/>
                </a:lnTo>
                <a:lnTo>
                  <a:pt x="4845" y="3636"/>
                </a:lnTo>
                <a:lnTo>
                  <a:pt x="4878" y="3658"/>
                </a:lnTo>
                <a:lnTo>
                  <a:pt x="4924" y="3690"/>
                </a:lnTo>
                <a:lnTo>
                  <a:pt x="4940" y="3702"/>
                </a:lnTo>
                <a:lnTo>
                  <a:pt x="4940" y="411"/>
                </a:lnTo>
                <a:lnTo>
                  <a:pt x="4924" y="399"/>
                </a:lnTo>
                <a:lnTo>
                  <a:pt x="4878" y="367"/>
                </a:lnTo>
                <a:lnTo>
                  <a:pt x="4845" y="345"/>
                </a:lnTo>
                <a:lnTo>
                  <a:pt x="4805" y="319"/>
                </a:lnTo>
                <a:lnTo>
                  <a:pt x="4758" y="292"/>
                </a:lnTo>
                <a:lnTo>
                  <a:pt x="4707" y="263"/>
                </a:lnTo>
                <a:lnTo>
                  <a:pt x="4648" y="232"/>
                </a:lnTo>
                <a:lnTo>
                  <a:pt x="4585" y="200"/>
                </a:lnTo>
                <a:lnTo>
                  <a:pt x="4517" y="169"/>
                </a:lnTo>
                <a:lnTo>
                  <a:pt x="4444" y="139"/>
                </a:lnTo>
                <a:lnTo>
                  <a:pt x="4405" y="124"/>
                </a:lnTo>
                <a:lnTo>
                  <a:pt x="4366" y="111"/>
                </a:lnTo>
                <a:lnTo>
                  <a:pt x="4327" y="96"/>
                </a:lnTo>
                <a:lnTo>
                  <a:pt x="4285" y="84"/>
                </a:lnTo>
                <a:lnTo>
                  <a:pt x="4242" y="71"/>
                </a:lnTo>
                <a:lnTo>
                  <a:pt x="4199" y="59"/>
                </a:lnTo>
                <a:lnTo>
                  <a:pt x="4155" y="48"/>
                </a:lnTo>
                <a:lnTo>
                  <a:pt x="4111" y="38"/>
                </a:lnTo>
                <a:lnTo>
                  <a:pt x="4066" y="30"/>
                </a:lnTo>
                <a:lnTo>
                  <a:pt x="4019" y="21"/>
                </a:lnTo>
                <a:lnTo>
                  <a:pt x="3973" y="15"/>
                </a:lnTo>
                <a:lnTo>
                  <a:pt x="3925" y="9"/>
                </a:lnTo>
                <a:lnTo>
                  <a:pt x="3876" y="5"/>
                </a:lnTo>
                <a:lnTo>
                  <a:pt x="3827" y="2"/>
                </a:lnTo>
                <a:lnTo>
                  <a:pt x="3778" y="0"/>
                </a:lnTo>
                <a:lnTo>
                  <a:pt x="3727" y="0"/>
                </a:lnTo>
                <a:lnTo>
                  <a:pt x="3677" y="3"/>
                </a:lnTo>
                <a:lnTo>
                  <a:pt x="3626" y="6"/>
                </a:lnTo>
                <a:lnTo>
                  <a:pt x="3574" y="11"/>
                </a:lnTo>
                <a:lnTo>
                  <a:pt x="3523" y="19"/>
                </a:lnTo>
                <a:lnTo>
                  <a:pt x="3470" y="27"/>
                </a:lnTo>
                <a:lnTo>
                  <a:pt x="3418" y="38"/>
                </a:lnTo>
                <a:lnTo>
                  <a:pt x="3366" y="52"/>
                </a:lnTo>
                <a:lnTo>
                  <a:pt x="3313" y="68"/>
                </a:lnTo>
                <a:lnTo>
                  <a:pt x="3259" y="86"/>
                </a:lnTo>
                <a:lnTo>
                  <a:pt x="3206" y="106"/>
                </a:lnTo>
                <a:lnTo>
                  <a:pt x="3154" y="128"/>
                </a:lnTo>
                <a:lnTo>
                  <a:pt x="3100" y="154"/>
                </a:lnTo>
                <a:lnTo>
                  <a:pt x="3047" y="182"/>
                </a:lnTo>
                <a:lnTo>
                  <a:pt x="2993" y="211"/>
                </a:lnTo>
                <a:lnTo>
                  <a:pt x="2940" y="244"/>
                </a:lnTo>
                <a:lnTo>
                  <a:pt x="2886" y="281"/>
                </a:lnTo>
                <a:lnTo>
                  <a:pt x="2834" y="320"/>
                </a:lnTo>
                <a:lnTo>
                  <a:pt x="2781" y="362"/>
                </a:lnTo>
                <a:lnTo>
                  <a:pt x="2728" y="407"/>
                </a:lnTo>
                <a:lnTo>
                  <a:pt x="2676" y="455"/>
                </a:lnTo>
                <a:lnTo>
                  <a:pt x="2624" y="507"/>
                </a:lnTo>
                <a:lnTo>
                  <a:pt x="2573" y="562"/>
                </a:lnTo>
                <a:lnTo>
                  <a:pt x="2521" y="619"/>
                </a:lnTo>
                <a:lnTo>
                  <a:pt x="2470" y="68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</a:t>
            </a:r>
          </a:p>
          <a:p>
            <a:pPr algn="ctr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材料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654810" y="2888615"/>
            <a:ext cx="9572625" cy="192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013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年末，重庆市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医疗卫生机构总数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达18926个。其中：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医院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531个，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基层医疗卫生机构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18025个，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专业公共卫生机构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350个。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与2012年比较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，医疗卫生机构共增加965个，其中：医院增加68个，基层医疗卫生机构增加715个，专业公共卫生机构增加183个。</a:t>
            </a:r>
            <a:endParaRPr lang="zh-CN" altLang="en-US" sz="2000"/>
          </a:p>
        </p:txBody>
      </p:sp>
      <p:sp>
        <p:nvSpPr>
          <p:cNvPr id="45" name=" 2050"/>
          <p:cNvSpPr/>
          <p:nvPr/>
        </p:nvSpPr>
        <p:spPr bwMode="auto">
          <a:xfrm>
            <a:off x="3885565" y="2077085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2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" name="MH_Entry_1"/>
          <p:cNvSpPr/>
          <p:nvPr>
            <p:custDataLst>
              <p:tags r:id="rId3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资料分析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20700" y="832485"/>
            <a:ext cx="11149965" cy="11144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94.2013年，在基层医疗卫生机构中，乡镇卫生院约占(  )。</a:t>
            </a: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A.5.3%    B.5.7%    C.6.1%    D.6.5 %</a:t>
            </a:r>
          </a:p>
        </p:txBody>
      </p:sp>
      <p:sp>
        <p:nvSpPr>
          <p:cNvPr id="2050" name=" 2050"/>
          <p:cNvSpPr/>
          <p:nvPr/>
        </p:nvSpPr>
        <p:spPr bwMode="auto">
          <a:xfrm>
            <a:off x="520700" y="2431415"/>
            <a:ext cx="914400" cy="914400"/>
          </a:xfrm>
          <a:custGeom>
            <a:avLst/>
            <a:gdLst>
              <a:gd name="T0" fmla="*/ 913166 w 4940"/>
              <a:gd name="T1" fmla="*/ 216832 h 3973"/>
              <a:gd name="T2" fmla="*/ 832184 w 4940"/>
              <a:gd name="T3" fmla="*/ 139667 h 3973"/>
              <a:gd name="T4" fmla="*/ 750431 w 4940"/>
              <a:gd name="T5" fmla="*/ 81408 h 3973"/>
              <a:gd name="T6" fmla="*/ 668293 w 4940"/>
              <a:gd name="T7" fmla="*/ 40897 h 3973"/>
              <a:gd name="T8" fmla="*/ 586925 w 4940"/>
              <a:gd name="T9" fmla="*/ 14661 h 3973"/>
              <a:gd name="T10" fmla="*/ 506715 w 4940"/>
              <a:gd name="T11" fmla="*/ 2315 h 3973"/>
              <a:gd name="T12" fmla="*/ 429203 w 4940"/>
              <a:gd name="T13" fmla="*/ 772 h 3973"/>
              <a:gd name="T14" fmla="*/ 354777 w 4940"/>
              <a:gd name="T15" fmla="*/ 8102 h 3973"/>
              <a:gd name="T16" fmla="*/ 285364 w 4940"/>
              <a:gd name="T17" fmla="*/ 22763 h 3973"/>
              <a:gd name="T18" fmla="*/ 220965 w 4940"/>
              <a:gd name="T19" fmla="*/ 42826 h 3973"/>
              <a:gd name="T20" fmla="*/ 136898 w 4940"/>
              <a:gd name="T21" fmla="*/ 77164 h 3973"/>
              <a:gd name="T22" fmla="*/ 52060 w 4940"/>
              <a:gd name="T23" fmla="*/ 123077 h 3973"/>
              <a:gd name="T24" fmla="*/ 0 w 4940"/>
              <a:gd name="T25" fmla="*/ 158573 h 3973"/>
              <a:gd name="T26" fmla="*/ 23523 w 4940"/>
              <a:gd name="T27" fmla="*/ 1411336 h 3973"/>
              <a:gd name="T28" fmla="*/ 90237 w 4940"/>
              <a:gd name="T29" fmla="*/ 1371211 h 3973"/>
              <a:gd name="T30" fmla="*/ 191271 w 4940"/>
              <a:gd name="T31" fmla="*/ 1323755 h 3973"/>
              <a:gd name="T32" fmla="*/ 252200 w 4940"/>
              <a:gd name="T33" fmla="*/ 1302149 h 3973"/>
              <a:gd name="T34" fmla="*/ 319300 w 4940"/>
              <a:gd name="T35" fmla="*/ 1284787 h 3973"/>
              <a:gd name="T36" fmla="*/ 391798 w 4940"/>
              <a:gd name="T37" fmla="*/ 1273212 h 3973"/>
              <a:gd name="T38" fmla="*/ 467381 w 4940"/>
              <a:gd name="T39" fmla="*/ 1270511 h 3973"/>
              <a:gd name="T40" fmla="*/ 546434 w 4940"/>
              <a:gd name="T41" fmla="*/ 1277070 h 3973"/>
              <a:gd name="T42" fmla="*/ 627802 w 4940"/>
              <a:gd name="T43" fmla="*/ 1295975 h 3973"/>
              <a:gd name="T44" fmla="*/ 709555 w 4940"/>
              <a:gd name="T45" fmla="*/ 1329156 h 3973"/>
              <a:gd name="T46" fmla="*/ 791693 w 4940"/>
              <a:gd name="T47" fmla="*/ 1378155 h 3973"/>
              <a:gd name="T48" fmla="*/ 873061 w 4940"/>
              <a:gd name="T49" fmla="*/ 1445288 h 3973"/>
              <a:gd name="T50" fmla="*/ 952500 w 4940"/>
              <a:gd name="T51" fmla="*/ 1532870 h 3973"/>
              <a:gd name="T52" fmla="*/ 1011887 w 4940"/>
              <a:gd name="T53" fmla="*/ 1465351 h 3973"/>
              <a:gd name="T54" fmla="*/ 1092868 w 4940"/>
              <a:gd name="T55" fmla="*/ 1393588 h 3973"/>
              <a:gd name="T56" fmla="*/ 1175007 w 4940"/>
              <a:gd name="T57" fmla="*/ 1339959 h 3973"/>
              <a:gd name="T58" fmla="*/ 1256760 w 4940"/>
              <a:gd name="T59" fmla="*/ 1302920 h 3973"/>
              <a:gd name="T60" fmla="*/ 1338128 w 4940"/>
              <a:gd name="T61" fmla="*/ 1280928 h 3973"/>
              <a:gd name="T62" fmla="*/ 1417952 w 4940"/>
              <a:gd name="T63" fmla="*/ 1270897 h 3973"/>
              <a:gd name="T64" fmla="*/ 1494692 w 4940"/>
              <a:gd name="T65" fmla="*/ 1271669 h 3973"/>
              <a:gd name="T66" fmla="*/ 1567962 w 4940"/>
              <a:gd name="T67" fmla="*/ 1281314 h 3973"/>
              <a:gd name="T68" fmla="*/ 1635832 w 4940"/>
              <a:gd name="T69" fmla="*/ 1297519 h 3973"/>
              <a:gd name="T70" fmla="*/ 1698689 w 4940"/>
              <a:gd name="T71" fmla="*/ 1318353 h 3973"/>
              <a:gd name="T72" fmla="*/ 1792397 w 4940"/>
              <a:gd name="T73" fmla="*/ 1359250 h 3973"/>
              <a:gd name="T74" fmla="*/ 1868365 w 4940"/>
              <a:gd name="T75" fmla="*/ 1402848 h 3973"/>
              <a:gd name="T76" fmla="*/ 1905000 w 4940"/>
              <a:gd name="T77" fmla="*/ 158573 h 3973"/>
              <a:gd name="T78" fmla="*/ 1868365 w 4940"/>
              <a:gd name="T79" fmla="*/ 133109 h 3973"/>
              <a:gd name="T80" fmla="*/ 1792397 w 4940"/>
              <a:gd name="T81" fmla="*/ 89511 h 3973"/>
              <a:gd name="T82" fmla="*/ 1698689 w 4940"/>
              <a:gd name="T83" fmla="*/ 47842 h 3973"/>
              <a:gd name="T84" fmla="*/ 1635832 w 4940"/>
              <a:gd name="T85" fmla="*/ 27393 h 3973"/>
              <a:gd name="T86" fmla="*/ 1567962 w 4940"/>
              <a:gd name="T87" fmla="*/ 11575 h 3973"/>
              <a:gd name="T88" fmla="*/ 1494692 w 4940"/>
              <a:gd name="T89" fmla="*/ 1929 h 3973"/>
              <a:gd name="T90" fmla="*/ 1417952 w 4940"/>
              <a:gd name="T91" fmla="*/ 1157 h 3973"/>
              <a:gd name="T92" fmla="*/ 1338128 w 4940"/>
              <a:gd name="T93" fmla="*/ 10417 h 3973"/>
              <a:gd name="T94" fmla="*/ 1256760 w 4940"/>
              <a:gd name="T95" fmla="*/ 33181 h 3973"/>
              <a:gd name="T96" fmla="*/ 1175007 w 4940"/>
              <a:gd name="T97" fmla="*/ 70220 h 3973"/>
              <a:gd name="T98" fmla="*/ 1092868 w 4940"/>
              <a:gd name="T99" fmla="*/ 123463 h 3973"/>
              <a:gd name="T100" fmla="*/ 1011887 w 4940"/>
              <a:gd name="T101" fmla="*/ 195612 h 3973"/>
              <a:gd name="T102" fmla="*/ 952500 w 4940"/>
              <a:gd name="T103" fmla="*/ 262745 h 3973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4940" h="3973">
                <a:moveTo>
                  <a:pt x="2470" y="681"/>
                </a:moveTo>
                <a:lnTo>
                  <a:pt x="2470" y="681"/>
                </a:lnTo>
                <a:lnTo>
                  <a:pt x="2419" y="619"/>
                </a:lnTo>
                <a:lnTo>
                  <a:pt x="2368" y="562"/>
                </a:lnTo>
                <a:lnTo>
                  <a:pt x="2315" y="507"/>
                </a:lnTo>
                <a:lnTo>
                  <a:pt x="2264" y="455"/>
                </a:lnTo>
                <a:lnTo>
                  <a:pt x="2211" y="407"/>
                </a:lnTo>
                <a:lnTo>
                  <a:pt x="2158" y="362"/>
                </a:lnTo>
                <a:lnTo>
                  <a:pt x="2106" y="320"/>
                </a:lnTo>
                <a:lnTo>
                  <a:pt x="2053" y="281"/>
                </a:lnTo>
                <a:lnTo>
                  <a:pt x="2000" y="244"/>
                </a:lnTo>
                <a:lnTo>
                  <a:pt x="1946" y="211"/>
                </a:lnTo>
                <a:lnTo>
                  <a:pt x="1894" y="182"/>
                </a:lnTo>
                <a:lnTo>
                  <a:pt x="1840" y="154"/>
                </a:lnTo>
                <a:lnTo>
                  <a:pt x="1787" y="128"/>
                </a:lnTo>
                <a:lnTo>
                  <a:pt x="1733" y="106"/>
                </a:lnTo>
                <a:lnTo>
                  <a:pt x="1680" y="86"/>
                </a:lnTo>
                <a:lnTo>
                  <a:pt x="1628" y="68"/>
                </a:lnTo>
                <a:lnTo>
                  <a:pt x="1575" y="52"/>
                </a:lnTo>
                <a:lnTo>
                  <a:pt x="1522" y="38"/>
                </a:lnTo>
                <a:lnTo>
                  <a:pt x="1469" y="27"/>
                </a:lnTo>
                <a:lnTo>
                  <a:pt x="1417" y="19"/>
                </a:lnTo>
                <a:lnTo>
                  <a:pt x="1365" y="11"/>
                </a:lnTo>
                <a:lnTo>
                  <a:pt x="1314" y="6"/>
                </a:lnTo>
                <a:lnTo>
                  <a:pt x="1264" y="3"/>
                </a:lnTo>
                <a:lnTo>
                  <a:pt x="1212" y="0"/>
                </a:lnTo>
                <a:lnTo>
                  <a:pt x="1163" y="0"/>
                </a:lnTo>
                <a:lnTo>
                  <a:pt x="1113" y="2"/>
                </a:lnTo>
                <a:lnTo>
                  <a:pt x="1064" y="5"/>
                </a:lnTo>
                <a:lnTo>
                  <a:pt x="1016" y="9"/>
                </a:lnTo>
                <a:lnTo>
                  <a:pt x="968" y="15"/>
                </a:lnTo>
                <a:lnTo>
                  <a:pt x="920" y="21"/>
                </a:lnTo>
                <a:lnTo>
                  <a:pt x="875" y="30"/>
                </a:lnTo>
                <a:lnTo>
                  <a:pt x="828" y="38"/>
                </a:lnTo>
                <a:lnTo>
                  <a:pt x="784" y="48"/>
                </a:lnTo>
                <a:lnTo>
                  <a:pt x="740" y="59"/>
                </a:lnTo>
                <a:lnTo>
                  <a:pt x="697" y="71"/>
                </a:lnTo>
                <a:lnTo>
                  <a:pt x="654" y="84"/>
                </a:lnTo>
                <a:lnTo>
                  <a:pt x="614" y="96"/>
                </a:lnTo>
                <a:lnTo>
                  <a:pt x="573" y="111"/>
                </a:lnTo>
                <a:lnTo>
                  <a:pt x="534" y="124"/>
                </a:lnTo>
                <a:lnTo>
                  <a:pt x="496" y="139"/>
                </a:lnTo>
                <a:lnTo>
                  <a:pt x="423" y="169"/>
                </a:lnTo>
                <a:lnTo>
                  <a:pt x="355" y="200"/>
                </a:lnTo>
                <a:lnTo>
                  <a:pt x="292" y="232"/>
                </a:lnTo>
                <a:lnTo>
                  <a:pt x="234" y="263"/>
                </a:lnTo>
                <a:lnTo>
                  <a:pt x="181" y="292"/>
                </a:lnTo>
                <a:lnTo>
                  <a:pt x="135" y="319"/>
                </a:lnTo>
                <a:lnTo>
                  <a:pt x="95" y="345"/>
                </a:lnTo>
                <a:lnTo>
                  <a:pt x="61" y="367"/>
                </a:lnTo>
                <a:lnTo>
                  <a:pt x="16" y="399"/>
                </a:lnTo>
                <a:lnTo>
                  <a:pt x="0" y="411"/>
                </a:lnTo>
                <a:lnTo>
                  <a:pt x="0" y="3702"/>
                </a:lnTo>
                <a:lnTo>
                  <a:pt x="16" y="3690"/>
                </a:lnTo>
                <a:lnTo>
                  <a:pt x="61" y="3658"/>
                </a:lnTo>
                <a:lnTo>
                  <a:pt x="95" y="3636"/>
                </a:lnTo>
                <a:lnTo>
                  <a:pt x="135" y="3612"/>
                </a:lnTo>
                <a:lnTo>
                  <a:pt x="181" y="3583"/>
                </a:lnTo>
                <a:lnTo>
                  <a:pt x="234" y="3554"/>
                </a:lnTo>
                <a:lnTo>
                  <a:pt x="292" y="3523"/>
                </a:lnTo>
                <a:lnTo>
                  <a:pt x="355" y="3493"/>
                </a:lnTo>
                <a:lnTo>
                  <a:pt x="423" y="3461"/>
                </a:lnTo>
                <a:lnTo>
                  <a:pt x="496" y="3431"/>
                </a:lnTo>
                <a:lnTo>
                  <a:pt x="534" y="3417"/>
                </a:lnTo>
                <a:lnTo>
                  <a:pt x="573" y="3402"/>
                </a:lnTo>
                <a:lnTo>
                  <a:pt x="614" y="3388"/>
                </a:lnTo>
                <a:lnTo>
                  <a:pt x="654" y="3375"/>
                </a:lnTo>
                <a:lnTo>
                  <a:pt x="697" y="3363"/>
                </a:lnTo>
                <a:lnTo>
                  <a:pt x="740" y="3350"/>
                </a:lnTo>
                <a:lnTo>
                  <a:pt x="784" y="3339"/>
                </a:lnTo>
                <a:lnTo>
                  <a:pt x="828" y="3330"/>
                </a:lnTo>
                <a:lnTo>
                  <a:pt x="875" y="3321"/>
                </a:lnTo>
                <a:lnTo>
                  <a:pt x="920" y="3312"/>
                </a:lnTo>
                <a:lnTo>
                  <a:pt x="968" y="3306"/>
                </a:lnTo>
                <a:lnTo>
                  <a:pt x="1016" y="3300"/>
                </a:lnTo>
                <a:lnTo>
                  <a:pt x="1064" y="3296"/>
                </a:lnTo>
                <a:lnTo>
                  <a:pt x="1113" y="3294"/>
                </a:lnTo>
                <a:lnTo>
                  <a:pt x="1163" y="3292"/>
                </a:lnTo>
                <a:lnTo>
                  <a:pt x="1212" y="3293"/>
                </a:lnTo>
                <a:lnTo>
                  <a:pt x="1264" y="3294"/>
                </a:lnTo>
                <a:lnTo>
                  <a:pt x="1314" y="3298"/>
                </a:lnTo>
                <a:lnTo>
                  <a:pt x="1365" y="3303"/>
                </a:lnTo>
                <a:lnTo>
                  <a:pt x="1417" y="3310"/>
                </a:lnTo>
                <a:lnTo>
                  <a:pt x="1469" y="3320"/>
                </a:lnTo>
                <a:lnTo>
                  <a:pt x="1522" y="3331"/>
                </a:lnTo>
                <a:lnTo>
                  <a:pt x="1575" y="3344"/>
                </a:lnTo>
                <a:lnTo>
                  <a:pt x="1628" y="3359"/>
                </a:lnTo>
                <a:lnTo>
                  <a:pt x="1680" y="3377"/>
                </a:lnTo>
                <a:lnTo>
                  <a:pt x="1733" y="3397"/>
                </a:lnTo>
                <a:lnTo>
                  <a:pt x="1787" y="3420"/>
                </a:lnTo>
                <a:lnTo>
                  <a:pt x="1840" y="3445"/>
                </a:lnTo>
                <a:lnTo>
                  <a:pt x="1894" y="3473"/>
                </a:lnTo>
                <a:lnTo>
                  <a:pt x="1946" y="3504"/>
                </a:lnTo>
                <a:lnTo>
                  <a:pt x="2000" y="3537"/>
                </a:lnTo>
                <a:lnTo>
                  <a:pt x="2053" y="3572"/>
                </a:lnTo>
                <a:lnTo>
                  <a:pt x="2106" y="3612"/>
                </a:lnTo>
                <a:lnTo>
                  <a:pt x="2158" y="3653"/>
                </a:lnTo>
                <a:lnTo>
                  <a:pt x="2211" y="3699"/>
                </a:lnTo>
                <a:lnTo>
                  <a:pt x="2264" y="3746"/>
                </a:lnTo>
                <a:lnTo>
                  <a:pt x="2315" y="3798"/>
                </a:lnTo>
                <a:lnTo>
                  <a:pt x="2368" y="3853"/>
                </a:lnTo>
                <a:lnTo>
                  <a:pt x="2419" y="3911"/>
                </a:lnTo>
                <a:lnTo>
                  <a:pt x="2470" y="3973"/>
                </a:lnTo>
                <a:lnTo>
                  <a:pt x="2521" y="3911"/>
                </a:lnTo>
                <a:lnTo>
                  <a:pt x="2573" y="3853"/>
                </a:lnTo>
                <a:lnTo>
                  <a:pt x="2624" y="3798"/>
                </a:lnTo>
                <a:lnTo>
                  <a:pt x="2676" y="3746"/>
                </a:lnTo>
                <a:lnTo>
                  <a:pt x="2728" y="3699"/>
                </a:lnTo>
                <a:lnTo>
                  <a:pt x="2781" y="3653"/>
                </a:lnTo>
                <a:lnTo>
                  <a:pt x="2834" y="3612"/>
                </a:lnTo>
                <a:lnTo>
                  <a:pt x="2886" y="3572"/>
                </a:lnTo>
                <a:lnTo>
                  <a:pt x="2940" y="3537"/>
                </a:lnTo>
                <a:lnTo>
                  <a:pt x="2993" y="3504"/>
                </a:lnTo>
                <a:lnTo>
                  <a:pt x="3047" y="3473"/>
                </a:lnTo>
                <a:lnTo>
                  <a:pt x="3100" y="3445"/>
                </a:lnTo>
                <a:lnTo>
                  <a:pt x="3154" y="3420"/>
                </a:lnTo>
                <a:lnTo>
                  <a:pt x="3206" y="3397"/>
                </a:lnTo>
                <a:lnTo>
                  <a:pt x="3259" y="3377"/>
                </a:lnTo>
                <a:lnTo>
                  <a:pt x="3313" y="3359"/>
                </a:lnTo>
                <a:lnTo>
                  <a:pt x="3366" y="3344"/>
                </a:lnTo>
                <a:lnTo>
                  <a:pt x="3418" y="3331"/>
                </a:lnTo>
                <a:lnTo>
                  <a:pt x="3470" y="3320"/>
                </a:lnTo>
                <a:lnTo>
                  <a:pt x="3523" y="3310"/>
                </a:lnTo>
                <a:lnTo>
                  <a:pt x="3574" y="3303"/>
                </a:lnTo>
                <a:lnTo>
                  <a:pt x="3626" y="3298"/>
                </a:lnTo>
                <a:lnTo>
                  <a:pt x="3677" y="3294"/>
                </a:lnTo>
                <a:lnTo>
                  <a:pt x="3727" y="3293"/>
                </a:lnTo>
                <a:lnTo>
                  <a:pt x="3778" y="3292"/>
                </a:lnTo>
                <a:lnTo>
                  <a:pt x="3827" y="3294"/>
                </a:lnTo>
                <a:lnTo>
                  <a:pt x="3876" y="3296"/>
                </a:lnTo>
                <a:lnTo>
                  <a:pt x="3925" y="3300"/>
                </a:lnTo>
                <a:lnTo>
                  <a:pt x="3973" y="3306"/>
                </a:lnTo>
                <a:lnTo>
                  <a:pt x="4019" y="3312"/>
                </a:lnTo>
                <a:lnTo>
                  <a:pt x="4066" y="3321"/>
                </a:lnTo>
                <a:lnTo>
                  <a:pt x="4111" y="3330"/>
                </a:lnTo>
                <a:lnTo>
                  <a:pt x="4155" y="3339"/>
                </a:lnTo>
                <a:lnTo>
                  <a:pt x="4199" y="3350"/>
                </a:lnTo>
                <a:lnTo>
                  <a:pt x="4242" y="3363"/>
                </a:lnTo>
                <a:lnTo>
                  <a:pt x="4285" y="3375"/>
                </a:lnTo>
                <a:lnTo>
                  <a:pt x="4327" y="3388"/>
                </a:lnTo>
                <a:lnTo>
                  <a:pt x="4366" y="3402"/>
                </a:lnTo>
                <a:lnTo>
                  <a:pt x="4405" y="3417"/>
                </a:lnTo>
                <a:lnTo>
                  <a:pt x="4444" y="3431"/>
                </a:lnTo>
                <a:lnTo>
                  <a:pt x="4517" y="3461"/>
                </a:lnTo>
                <a:lnTo>
                  <a:pt x="4585" y="3493"/>
                </a:lnTo>
                <a:lnTo>
                  <a:pt x="4648" y="3523"/>
                </a:lnTo>
                <a:lnTo>
                  <a:pt x="4707" y="3554"/>
                </a:lnTo>
                <a:lnTo>
                  <a:pt x="4758" y="3583"/>
                </a:lnTo>
                <a:lnTo>
                  <a:pt x="4805" y="3612"/>
                </a:lnTo>
                <a:lnTo>
                  <a:pt x="4845" y="3636"/>
                </a:lnTo>
                <a:lnTo>
                  <a:pt x="4878" y="3658"/>
                </a:lnTo>
                <a:lnTo>
                  <a:pt x="4924" y="3690"/>
                </a:lnTo>
                <a:lnTo>
                  <a:pt x="4940" y="3702"/>
                </a:lnTo>
                <a:lnTo>
                  <a:pt x="4940" y="411"/>
                </a:lnTo>
                <a:lnTo>
                  <a:pt x="4924" y="399"/>
                </a:lnTo>
                <a:lnTo>
                  <a:pt x="4878" y="367"/>
                </a:lnTo>
                <a:lnTo>
                  <a:pt x="4845" y="345"/>
                </a:lnTo>
                <a:lnTo>
                  <a:pt x="4805" y="319"/>
                </a:lnTo>
                <a:lnTo>
                  <a:pt x="4758" y="292"/>
                </a:lnTo>
                <a:lnTo>
                  <a:pt x="4707" y="263"/>
                </a:lnTo>
                <a:lnTo>
                  <a:pt x="4648" y="232"/>
                </a:lnTo>
                <a:lnTo>
                  <a:pt x="4585" y="200"/>
                </a:lnTo>
                <a:lnTo>
                  <a:pt x="4517" y="169"/>
                </a:lnTo>
                <a:lnTo>
                  <a:pt x="4444" y="139"/>
                </a:lnTo>
                <a:lnTo>
                  <a:pt x="4405" y="124"/>
                </a:lnTo>
                <a:lnTo>
                  <a:pt x="4366" y="111"/>
                </a:lnTo>
                <a:lnTo>
                  <a:pt x="4327" y="96"/>
                </a:lnTo>
                <a:lnTo>
                  <a:pt x="4285" y="84"/>
                </a:lnTo>
                <a:lnTo>
                  <a:pt x="4242" y="71"/>
                </a:lnTo>
                <a:lnTo>
                  <a:pt x="4199" y="59"/>
                </a:lnTo>
                <a:lnTo>
                  <a:pt x="4155" y="48"/>
                </a:lnTo>
                <a:lnTo>
                  <a:pt x="4111" y="38"/>
                </a:lnTo>
                <a:lnTo>
                  <a:pt x="4066" y="30"/>
                </a:lnTo>
                <a:lnTo>
                  <a:pt x="4019" y="21"/>
                </a:lnTo>
                <a:lnTo>
                  <a:pt x="3973" y="15"/>
                </a:lnTo>
                <a:lnTo>
                  <a:pt x="3925" y="9"/>
                </a:lnTo>
                <a:lnTo>
                  <a:pt x="3876" y="5"/>
                </a:lnTo>
                <a:lnTo>
                  <a:pt x="3827" y="2"/>
                </a:lnTo>
                <a:lnTo>
                  <a:pt x="3778" y="0"/>
                </a:lnTo>
                <a:lnTo>
                  <a:pt x="3727" y="0"/>
                </a:lnTo>
                <a:lnTo>
                  <a:pt x="3677" y="3"/>
                </a:lnTo>
                <a:lnTo>
                  <a:pt x="3626" y="6"/>
                </a:lnTo>
                <a:lnTo>
                  <a:pt x="3574" y="11"/>
                </a:lnTo>
                <a:lnTo>
                  <a:pt x="3523" y="19"/>
                </a:lnTo>
                <a:lnTo>
                  <a:pt x="3470" y="27"/>
                </a:lnTo>
                <a:lnTo>
                  <a:pt x="3418" y="38"/>
                </a:lnTo>
                <a:lnTo>
                  <a:pt x="3366" y="52"/>
                </a:lnTo>
                <a:lnTo>
                  <a:pt x="3313" y="68"/>
                </a:lnTo>
                <a:lnTo>
                  <a:pt x="3259" y="86"/>
                </a:lnTo>
                <a:lnTo>
                  <a:pt x="3206" y="106"/>
                </a:lnTo>
                <a:lnTo>
                  <a:pt x="3154" y="128"/>
                </a:lnTo>
                <a:lnTo>
                  <a:pt x="3100" y="154"/>
                </a:lnTo>
                <a:lnTo>
                  <a:pt x="3047" y="182"/>
                </a:lnTo>
                <a:lnTo>
                  <a:pt x="2993" y="211"/>
                </a:lnTo>
                <a:lnTo>
                  <a:pt x="2940" y="244"/>
                </a:lnTo>
                <a:lnTo>
                  <a:pt x="2886" y="281"/>
                </a:lnTo>
                <a:lnTo>
                  <a:pt x="2834" y="320"/>
                </a:lnTo>
                <a:lnTo>
                  <a:pt x="2781" y="362"/>
                </a:lnTo>
                <a:lnTo>
                  <a:pt x="2728" y="407"/>
                </a:lnTo>
                <a:lnTo>
                  <a:pt x="2676" y="455"/>
                </a:lnTo>
                <a:lnTo>
                  <a:pt x="2624" y="507"/>
                </a:lnTo>
                <a:lnTo>
                  <a:pt x="2573" y="562"/>
                </a:lnTo>
                <a:lnTo>
                  <a:pt x="2521" y="619"/>
                </a:lnTo>
                <a:lnTo>
                  <a:pt x="2470" y="68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</a:t>
            </a:r>
          </a:p>
          <a:p>
            <a:pPr algn="ctr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材料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42620" y="3086735"/>
            <a:ext cx="10909935" cy="8839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469900" lvl="0" indent="471805" fontAlgn="auto">
              <a:lnSpc>
                <a:spcPct val="130000"/>
              </a:lnSpc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基层医疗卫生机构中，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社区卫生服务中心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（站）493个，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乡镇卫生院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960个，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诊所、卫生</a:t>
            </a:r>
          </a:p>
          <a:p>
            <a:pPr marL="469900" lvl="0" indent="471805" fontAlgn="auto">
              <a:lnSpc>
                <a:spcPct val="130000"/>
              </a:lnSpc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所和医务室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5240个，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村卫生室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，11009个。</a:t>
            </a:r>
            <a:endParaRPr lang="zh-CN" altLang="en-US" sz="2000"/>
          </a:p>
        </p:txBody>
      </p:sp>
      <p:sp>
        <p:nvSpPr>
          <p:cNvPr id="9" name=" 9"/>
          <p:cNvSpPr/>
          <p:nvPr/>
        </p:nvSpPr>
        <p:spPr bwMode="auto">
          <a:xfrm>
            <a:off x="717550" y="4442460"/>
            <a:ext cx="653415" cy="915035"/>
          </a:xfrm>
          <a:custGeom>
            <a:avLst/>
            <a:gdLst/>
            <a:ahLst/>
            <a:cxnLst/>
            <a:rect l="0" t="0" r="r" b="b"/>
            <a:pathLst>
              <a:path w="1646238" h="2433638">
                <a:moveTo>
                  <a:pt x="577732" y="161925"/>
                </a:moveTo>
                <a:lnTo>
                  <a:pt x="586070" y="162719"/>
                </a:lnTo>
                <a:lnTo>
                  <a:pt x="593614" y="163910"/>
                </a:lnTo>
                <a:lnTo>
                  <a:pt x="597585" y="164703"/>
                </a:lnTo>
                <a:lnTo>
                  <a:pt x="601953" y="165894"/>
                </a:lnTo>
                <a:lnTo>
                  <a:pt x="605526" y="167482"/>
                </a:lnTo>
                <a:lnTo>
                  <a:pt x="609100" y="169069"/>
                </a:lnTo>
                <a:lnTo>
                  <a:pt x="612674" y="171053"/>
                </a:lnTo>
                <a:lnTo>
                  <a:pt x="616247" y="173435"/>
                </a:lnTo>
                <a:lnTo>
                  <a:pt x="619821" y="176610"/>
                </a:lnTo>
                <a:lnTo>
                  <a:pt x="623394" y="179388"/>
                </a:lnTo>
                <a:lnTo>
                  <a:pt x="626968" y="182563"/>
                </a:lnTo>
                <a:lnTo>
                  <a:pt x="630145" y="186135"/>
                </a:lnTo>
                <a:lnTo>
                  <a:pt x="633321" y="190103"/>
                </a:lnTo>
                <a:lnTo>
                  <a:pt x="636498" y="194469"/>
                </a:lnTo>
                <a:lnTo>
                  <a:pt x="639674" y="199232"/>
                </a:lnTo>
                <a:lnTo>
                  <a:pt x="642454" y="204788"/>
                </a:lnTo>
                <a:lnTo>
                  <a:pt x="645233" y="210344"/>
                </a:lnTo>
                <a:lnTo>
                  <a:pt x="648013" y="216297"/>
                </a:lnTo>
                <a:lnTo>
                  <a:pt x="650792" y="222647"/>
                </a:lnTo>
                <a:lnTo>
                  <a:pt x="653969" y="229394"/>
                </a:lnTo>
                <a:lnTo>
                  <a:pt x="656351" y="237332"/>
                </a:lnTo>
                <a:lnTo>
                  <a:pt x="658733" y="245269"/>
                </a:lnTo>
                <a:lnTo>
                  <a:pt x="838208" y="927100"/>
                </a:lnTo>
                <a:lnTo>
                  <a:pt x="840193" y="928291"/>
                </a:lnTo>
                <a:lnTo>
                  <a:pt x="841781" y="933450"/>
                </a:lnTo>
                <a:lnTo>
                  <a:pt x="899356" y="921941"/>
                </a:lnTo>
                <a:lnTo>
                  <a:pt x="911665" y="922338"/>
                </a:lnTo>
                <a:lnTo>
                  <a:pt x="923180" y="923529"/>
                </a:lnTo>
                <a:lnTo>
                  <a:pt x="935489" y="924719"/>
                </a:lnTo>
                <a:lnTo>
                  <a:pt x="946607" y="926704"/>
                </a:lnTo>
                <a:lnTo>
                  <a:pt x="957725" y="929482"/>
                </a:lnTo>
                <a:lnTo>
                  <a:pt x="969240" y="932657"/>
                </a:lnTo>
                <a:lnTo>
                  <a:pt x="979960" y="936229"/>
                </a:lnTo>
                <a:lnTo>
                  <a:pt x="991078" y="939800"/>
                </a:lnTo>
                <a:lnTo>
                  <a:pt x="1001402" y="944166"/>
                </a:lnTo>
                <a:lnTo>
                  <a:pt x="1011726" y="948929"/>
                </a:lnTo>
                <a:lnTo>
                  <a:pt x="1022049" y="954485"/>
                </a:lnTo>
                <a:lnTo>
                  <a:pt x="1031976" y="960438"/>
                </a:lnTo>
                <a:lnTo>
                  <a:pt x="1041506" y="966788"/>
                </a:lnTo>
                <a:lnTo>
                  <a:pt x="1051432" y="973535"/>
                </a:lnTo>
                <a:lnTo>
                  <a:pt x="1060565" y="980679"/>
                </a:lnTo>
                <a:lnTo>
                  <a:pt x="1069697" y="988616"/>
                </a:lnTo>
                <a:lnTo>
                  <a:pt x="1076050" y="994172"/>
                </a:lnTo>
                <a:lnTo>
                  <a:pt x="1081212" y="999729"/>
                </a:lnTo>
                <a:lnTo>
                  <a:pt x="1086374" y="1005682"/>
                </a:lnTo>
                <a:lnTo>
                  <a:pt x="1090345" y="1012032"/>
                </a:lnTo>
                <a:lnTo>
                  <a:pt x="1126478" y="1071960"/>
                </a:lnTo>
                <a:lnTo>
                  <a:pt x="1183258" y="1074341"/>
                </a:lnTo>
                <a:lnTo>
                  <a:pt x="1184847" y="1075532"/>
                </a:lnTo>
                <a:lnTo>
                  <a:pt x="1199538" y="1077913"/>
                </a:lnTo>
                <a:lnTo>
                  <a:pt x="1214230" y="1081088"/>
                </a:lnTo>
                <a:lnTo>
                  <a:pt x="1228524" y="1085057"/>
                </a:lnTo>
                <a:lnTo>
                  <a:pt x="1242818" y="1089422"/>
                </a:lnTo>
                <a:lnTo>
                  <a:pt x="1256716" y="1094582"/>
                </a:lnTo>
                <a:lnTo>
                  <a:pt x="1271010" y="1100932"/>
                </a:lnTo>
                <a:lnTo>
                  <a:pt x="1284510" y="1106885"/>
                </a:lnTo>
                <a:lnTo>
                  <a:pt x="1298011" y="1114029"/>
                </a:lnTo>
                <a:lnTo>
                  <a:pt x="1310717" y="1121172"/>
                </a:lnTo>
                <a:lnTo>
                  <a:pt x="1323820" y="1129507"/>
                </a:lnTo>
                <a:lnTo>
                  <a:pt x="1336129" y="1137444"/>
                </a:lnTo>
                <a:lnTo>
                  <a:pt x="1348041" y="1146175"/>
                </a:lnTo>
                <a:lnTo>
                  <a:pt x="1359953" y="1155700"/>
                </a:lnTo>
                <a:lnTo>
                  <a:pt x="1371071" y="1165225"/>
                </a:lnTo>
                <a:lnTo>
                  <a:pt x="1381792" y="1175147"/>
                </a:lnTo>
                <a:lnTo>
                  <a:pt x="1392115" y="1185863"/>
                </a:lnTo>
                <a:lnTo>
                  <a:pt x="1408792" y="1204119"/>
                </a:lnTo>
                <a:lnTo>
                  <a:pt x="1424278" y="1223566"/>
                </a:lnTo>
                <a:lnTo>
                  <a:pt x="1439763" y="1243410"/>
                </a:lnTo>
                <a:lnTo>
                  <a:pt x="1454058" y="1263254"/>
                </a:lnTo>
                <a:lnTo>
                  <a:pt x="1467955" y="1283891"/>
                </a:lnTo>
                <a:lnTo>
                  <a:pt x="1480264" y="1305322"/>
                </a:lnTo>
                <a:lnTo>
                  <a:pt x="1492970" y="1327150"/>
                </a:lnTo>
                <a:lnTo>
                  <a:pt x="1504088" y="1348582"/>
                </a:lnTo>
                <a:lnTo>
                  <a:pt x="1505279" y="1351360"/>
                </a:lnTo>
                <a:lnTo>
                  <a:pt x="1506471" y="1352154"/>
                </a:lnTo>
                <a:lnTo>
                  <a:pt x="1508059" y="1352550"/>
                </a:lnTo>
                <a:lnTo>
                  <a:pt x="1518780" y="1353344"/>
                </a:lnTo>
                <a:lnTo>
                  <a:pt x="1528309" y="1355329"/>
                </a:lnTo>
                <a:lnTo>
                  <a:pt x="1537839" y="1357710"/>
                </a:lnTo>
                <a:lnTo>
                  <a:pt x="1546971" y="1360885"/>
                </a:lnTo>
                <a:lnTo>
                  <a:pt x="1555707" y="1364457"/>
                </a:lnTo>
                <a:lnTo>
                  <a:pt x="1563648" y="1368822"/>
                </a:lnTo>
                <a:lnTo>
                  <a:pt x="1571590" y="1373982"/>
                </a:lnTo>
                <a:lnTo>
                  <a:pt x="1578737" y="1379935"/>
                </a:lnTo>
                <a:lnTo>
                  <a:pt x="1585487" y="1385888"/>
                </a:lnTo>
                <a:lnTo>
                  <a:pt x="1591840" y="1392238"/>
                </a:lnTo>
                <a:lnTo>
                  <a:pt x="1597796" y="1398985"/>
                </a:lnTo>
                <a:lnTo>
                  <a:pt x="1603752" y="1406525"/>
                </a:lnTo>
                <a:lnTo>
                  <a:pt x="1608914" y="1413669"/>
                </a:lnTo>
                <a:lnTo>
                  <a:pt x="1613678" y="1421607"/>
                </a:lnTo>
                <a:lnTo>
                  <a:pt x="1618046" y="1429544"/>
                </a:lnTo>
                <a:lnTo>
                  <a:pt x="1622017" y="1437879"/>
                </a:lnTo>
                <a:lnTo>
                  <a:pt x="1625988" y="1446213"/>
                </a:lnTo>
                <a:lnTo>
                  <a:pt x="1629561" y="1454547"/>
                </a:lnTo>
                <a:lnTo>
                  <a:pt x="1632738" y="1463279"/>
                </a:lnTo>
                <a:lnTo>
                  <a:pt x="1635517" y="1471613"/>
                </a:lnTo>
                <a:lnTo>
                  <a:pt x="1637900" y="1479947"/>
                </a:lnTo>
                <a:lnTo>
                  <a:pt x="1639885" y="1488282"/>
                </a:lnTo>
                <a:lnTo>
                  <a:pt x="1641473" y="1497013"/>
                </a:lnTo>
                <a:lnTo>
                  <a:pt x="1643062" y="1504950"/>
                </a:lnTo>
                <a:lnTo>
                  <a:pt x="1644253" y="1512491"/>
                </a:lnTo>
                <a:lnTo>
                  <a:pt x="1645047" y="1520429"/>
                </a:lnTo>
                <a:lnTo>
                  <a:pt x="1645841" y="1527969"/>
                </a:lnTo>
                <a:lnTo>
                  <a:pt x="1646238" y="1534716"/>
                </a:lnTo>
                <a:lnTo>
                  <a:pt x="1646238" y="1541463"/>
                </a:lnTo>
                <a:lnTo>
                  <a:pt x="1646238" y="1548210"/>
                </a:lnTo>
                <a:lnTo>
                  <a:pt x="1645841" y="1553766"/>
                </a:lnTo>
                <a:lnTo>
                  <a:pt x="1645444" y="1558925"/>
                </a:lnTo>
                <a:lnTo>
                  <a:pt x="1643458" y="1570832"/>
                </a:lnTo>
                <a:lnTo>
                  <a:pt x="1642267" y="1583532"/>
                </a:lnTo>
                <a:lnTo>
                  <a:pt x="1641473" y="1595835"/>
                </a:lnTo>
                <a:lnTo>
                  <a:pt x="1640679" y="1608535"/>
                </a:lnTo>
                <a:lnTo>
                  <a:pt x="1634723" y="1749029"/>
                </a:lnTo>
                <a:lnTo>
                  <a:pt x="1628370" y="1889126"/>
                </a:lnTo>
                <a:lnTo>
                  <a:pt x="1627973" y="1902222"/>
                </a:lnTo>
                <a:lnTo>
                  <a:pt x="1626385" y="1915716"/>
                </a:lnTo>
                <a:lnTo>
                  <a:pt x="1625194" y="1928416"/>
                </a:lnTo>
                <a:lnTo>
                  <a:pt x="1623208" y="1941910"/>
                </a:lnTo>
                <a:lnTo>
                  <a:pt x="1621223" y="1954610"/>
                </a:lnTo>
                <a:lnTo>
                  <a:pt x="1618840" y="1968104"/>
                </a:lnTo>
                <a:lnTo>
                  <a:pt x="1616061" y="1980804"/>
                </a:lnTo>
                <a:lnTo>
                  <a:pt x="1612884" y="1993504"/>
                </a:lnTo>
                <a:lnTo>
                  <a:pt x="1604546" y="2026444"/>
                </a:lnTo>
                <a:lnTo>
                  <a:pt x="1595414" y="2058988"/>
                </a:lnTo>
                <a:lnTo>
                  <a:pt x="1586281" y="2091532"/>
                </a:lnTo>
                <a:lnTo>
                  <a:pt x="1577148" y="2123679"/>
                </a:lnTo>
                <a:lnTo>
                  <a:pt x="1579134" y="2125663"/>
                </a:lnTo>
                <a:lnTo>
                  <a:pt x="1617252" y="2294732"/>
                </a:lnTo>
                <a:lnTo>
                  <a:pt x="1571590" y="2303463"/>
                </a:lnTo>
                <a:lnTo>
                  <a:pt x="1487411" y="2318147"/>
                </a:lnTo>
                <a:lnTo>
                  <a:pt x="1251951" y="2359026"/>
                </a:lnTo>
                <a:lnTo>
                  <a:pt x="1000608" y="2402285"/>
                </a:lnTo>
                <a:lnTo>
                  <a:pt x="897370" y="2420541"/>
                </a:lnTo>
                <a:lnTo>
                  <a:pt x="824310" y="2433638"/>
                </a:lnTo>
                <a:lnTo>
                  <a:pt x="785398" y="2236391"/>
                </a:lnTo>
                <a:lnTo>
                  <a:pt x="781030" y="2228851"/>
                </a:lnTo>
                <a:lnTo>
                  <a:pt x="776662" y="2221707"/>
                </a:lnTo>
                <a:lnTo>
                  <a:pt x="771897" y="2214563"/>
                </a:lnTo>
                <a:lnTo>
                  <a:pt x="767133" y="2207816"/>
                </a:lnTo>
                <a:lnTo>
                  <a:pt x="761574" y="2201069"/>
                </a:lnTo>
                <a:lnTo>
                  <a:pt x="756015" y="2194719"/>
                </a:lnTo>
                <a:lnTo>
                  <a:pt x="750456" y="2188369"/>
                </a:lnTo>
                <a:lnTo>
                  <a:pt x="744897" y="2182416"/>
                </a:lnTo>
                <a:lnTo>
                  <a:pt x="738544" y="2176463"/>
                </a:lnTo>
                <a:lnTo>
                  <a:pt x="732191" y="2170907"/>
                </a:lnTo>
                <a:lnTo>
                  <a:pt x="725441" y="2165351"/>
                </a:lnTo>
                <a:lnTo>
                  <a:pt x="719088" y="2159794"/>
                </a:lnTo>
                <a:lnTo>
                  <a:pt x="711940" y="2155032"/>
                </a:lnTo>
                <a:lnTo>
                  <a:pt x="704396" y="2149873"/>
                </a:lnTo>
                <a:lnTo>
                  <a:pt x="697249" y="2145507"/>
                </a:lnTo>
                <a:lnTo>
                  <a:pt x="689705" y="2141141"/>
                </a:lnTo>
                <a:lnTo>
                  <a:pt x="678984" y="2135585"/>
                </a:lnTo>
                <a:lnTo>
                  <a:pt x="668660" y="2130029"/>
                </a:lnTo>
                <a:lnTo>
                  <a:pt x="648807" y="2118519"/>
                </a:lnTo>
                <a:lnTo>
                  <a:pt x="630145" y="2106216"/>
                </a:lnTo>
                <a:lnTo>
                  <a:pt x="611482" y="2093119"/>
                </a:lnTo>
                <a:lnTo>
                  <a:pt x="593217" y="2080022"/>
                </a:lnTo>
                <a:lnTo>
                  <a:pt x="576144" y="2065735"/>
                </a:lnTo>
                <a:lnTo>
                  <a:pt x="559070" y="2051447"/>
                </a:lnTo>
                <a:lnTo>
                  <a:pt x="543187" y="2035969"/>
                </a:lnTo>
                <a:lnTo>
                  <a:pt x="526907" y="2020491"/>
                </a:lnTo>
                <a:lnTo>
                  <a:pt x="511422" y="2004616"/>
                </a:lnTo>
                <a:lnTo>
                  <a:pt x="496333" y="1988344"/>
                </a:lnTo>
                <a:lnTo>
                  <a:pt x="481245" y="1971676"/>
                </a:lnTo>
                <a:lnTo>
                  <a:pt x="466951" y="1954610"/>
                </a:lnTo>
                <a:lnTo>
                  <a:pt x="452259" y="1937147"/>
                </a:lnTo>
                <a:lnTo>
                  <a:pt x="424067" y="1902222"/>
                </a:lnTo>
                <a:lnTo>
                  <a:pt x="418111" y="1894285"/>
                </a:lnTo>
                <a:lnTo>
                  <a:pt x="412552" y="1886744"/>
                </a:lnTo>
                <a:lnTo>
                  <a:pt x="401435" y="1870472"/>
                </a:lnTo>
                <a:lnTo>
                  <a:pt x="391508" y="1853804"/>
                </a:lnTo>
                <a:lnTo>
                  <a:pt x="381978" y="1837532"/>
                </a:lnTo>
                <a:lnTo>
                  <a:pt x="372846" y="1820069"/>
                </a:lnTo>
                <a:lnTo>
                  <a:pt x="364110" y="1803401"/>
                </a:lnTo>
                <a:lnTo>
                  <a:pt x="356169" y="1785541"/>
                </a:lnTo>
                <a:lnTo>
                  <a:pt x="348228" y="1768079"/>
                </a:lnTo>
                <a:lnTo>
                  <a:pt x="332345" y="1733551"/>
                </a:lnTo>
                <a:lnTo>
                  <a:pt x="324404" y="1716485"/>
                </a:lnTo>
                <a:lnTo>
                  <a:pt x="316065" y="1699022"/>
                </a:lnTo>
                <a:lnTo>
                  <a:pt x="307727" y="1682354"/>
                </a:lnTo>
                <a:lnTo>
                  <a:pt x="298991" y="1666082"/>
                </a:lnTo>
                <a:lnTo>
                  <a:pt x="289462" y="1649413"/>
                </a:lnTo>
                <a:lnTo>
                  <a:pt x="279535" y="1633935"/>
                </a:lnTo>
                <a:lnTo>
                  <a:pt x="275962" y="1624410"/>
                </a:lnTo>
                <a:lnTo>
                  <a:pt x="271594" y="1614885"/>
                </a:lnTo>
                <a:lnTo>
                  <a:pt x="266829" y="1605360"/>
                </a:lnTo>
                <a:lnTo>
                  <a:pt x="261667" y="1595835"/>
                </a:lnTo>
                <a:lnTo>
                  <a:pt x="256505" y="1586310"/>
                </a:lnTo>
                <a:lnTo>
                  <a:pt x="250946" y="1577182"/>
                </a:lnTo>
                <a:lnTo>
                  <a:pt x="239431" y="1558132"/>
                </a:lnTo>
                <a:lnTo>
                  <a:pt x="227122" y="1539479"/>
                </a:lnTo>
                <a:lnTo>
                  <a:pt x="214813" y="1521619"/>
                </a:lnTo>
                <a:lnTo>
                  <a:pt x="190592" y="1486694"/>
                </a:lnTo>
                <a:lnTo>
                  <a:pt x="185827" y="1479154"/>
                </a:lnTo>
                <a:lnTo>
                  <a:pt x="181063" y="1470422"/>
                </a:lnTo>
                <a:lnTo>
                  <a:pt x="170342" y="1450579"/>
                </a:lnTo>
                <a:lnTo>
                  <a:pt x="164783" y="1441054"/>
                </a:lnTo>
                <a:lnTo>
                  <a:pt x="159224" y="1431132"/>
                </a:lnTo>
                <a:lnTo>
                  <a:pt x="156444" y="1427163"/>
                </a:lnTo>
                <a:lnTo>
                  <a:pt x="153268" y="1423194"/>
                </a:lnTo>
                <a:lnTo>
                  <a:pt x="149694" y="1419622"/>
                </a:lnTo>
                <a:lnTo>
                  <a:pt x="146518" y="1416447"/>
                </a:lnTo>
                <a:lnTo>
                  <a:pt x="143738" y="1413272"/>
                </a:lnTo>
                <a:lnTo>
                  <a:pt x="140959" y="1409304"/>
                </a:lnTo>
                <a:lnTo>
                  <a:pt x="138576" y="1404541"/>
                </a:lnTo>
                <a:lnTo>
                  <a:pt x="136591" y="1398985"/>
                </a:lnTo>
                <a:lnTo>
                  <a:pt x="134209" y="1393429"/>
                </a:lnTo>
                <a:lnTo>
                  <a:pt x="132620" y="1387475"/>
                </a:lnTo>
                <a:lnTo>
                  <a:pt x="129047" y="1373982"/>
                </a:lnTo>
                <a:lnTo>
                  <a:pt x="125870" y="1360488"/>
                </a:lnTo>
                <a:lnTo>
                  <a:pt x="122694" y="1346994"/>
                </a:lnTo>
                <a:lnTo>
                  <a:pt x="120311" y="1335485"/>
                </a:lnTo>
                <a:lnTo>
                  <a:pt x="117532" y="1325563"/>
                </a:lnTo>
                <a:lnTo>
                  <a:pt x="109194" y="1300560"/>
                </a:lnTo>
                <a:lnTo>
                  <a:pt x="100458" y="1276350"/>
                </a:lnTo>
                <a:lnTo>
                  <a:pt x="95296" y="1264047"/>
                </a:lnTo>
                <a:lnTo>
                  <a:pt x="90531" y="1252538"/>
                </a:lnTo>
                <a:lnTo>
                  <a:pt x="85767" y="1241425"/>
                </a:lnTo>
                <a:lnTo>
                  <a:pt x="80208" y="1229916"/>
                </a:lnTo>
                <a:lnTo>
                  <a:pt x="77031" y="1223566"/>
                </a:lnTo>
                <a:lnTo>
                  <a:pt x="73458" y="1217216"/>
                </a:lnTo>
                <a:lnTo>
                  <a:pt x="65119" y="1203722"/>
                </a:lnTo>
                <a:lnTo>
                  <a:pt x="55987" y="1190625"/>
                </a:lnTo>
                <a:lnTo>
                  <a:pt x="46457" y="1177132"/>
                </a:lnTo>
                <a:lnTo>
                  <a:pt x="26207" y="1150938"/>
                </a:lnTo>
                <a:lnTo>
                  <a:pt x="6353" y="1125538"/>
                </a:lnTo>
                <a:lnTo>
                  <a:pt x="3574" y="1121172"/>
                </a:lnTo>
                <a:lnTo>
                  <a:pt x="1589" y="1116410"/>
                </a:lnTo>
                <a:lnTo>
                  <a:pt x="397" y="1111250"/>
                </a:lnTo>
                <a:lnTo>
                  <a:pt x="0" y="1106091"/>
                </a:lnTo>
                <a:lnTo>
                  <a:pt x="0" y="1100535"/>
                </a:lnTo>
                <a:lnTo>
                  <a:pt x="794" y="1094582"/>
                </a:lnTo>
                <a:lnTo>
                  <a:pt x="1986" y="1088629"/>
                </a:lnTo>
                <a:lnTo>
                  <a:pt x="3574" y="1083072"/>
                </a:lnTo>
                <a:lnTo>
                  <a:pt x="5559" y="1077516"/>
                </a:lnTo>
                <a:lnTo>
                  <a:pt x="8339" y="1071960"/>
                </a:lnTo>
                <a:lnTo>
                  <a:pt x="11118" y="1066404"/>
                </a:lnTo>
                <a:lnTo>
                  <a:pt x="14295" y="1061641"/>
                </a:lnTo>
                <a:lnTo>
                  <a:pt x="17868" y="1056879"/>
                </a:lnTo>
                <a:lnTo>
                  <a:pt x="21045" y="1052910"/>
                </a:lnTo>
                <a:lnTo>
                  <a:pt x="24618" y="1048941"/>
                </a:lnTo>
                <a:lnTo>
                  <a:pt x="28192" y="1045766"/>
                </a:lnTo>
                <a:lnTo>
                  <a:pt x="33751" y="1041400"/>
                </a:lnTo>
                <a:lnTo>
                  <a:pt x="39310" y="1037432"/>
                </a:lnTo>
                <a:lnTo>
                  <a:pt x="45663" y="1034257"/>
                </a:lnTo>
                <a:lnTo>
                  <a:pt x="52016" y="1031479"/>
                </a:lnTo>
                <a:lnTo>
                  <a:pt x="58369" y="1029097"/>
                </a:lnTo>
                <a:lnTo>
                  <a:pt x="64722" y="1027113"/>
                </a:lnTo>
                <a:lnTo>
                  <a:pt x="71869" y="1025922"/>
                </a:lnTo>
                <a:lnTo>
                  <a:pt x="78619" y="1024732"/>
                </a:lnTo>
                <a:lnTo>
                  <a:pt x="85767" y="1023938"/>
                </a:lnTo>
                <a:lnTo>
                  <a:pt x="92517" y="1023541"/>
                </a:lnTo>
                <a:lnTo>
                  <a:pt x="100061" y="1023938"/>
                </a:lnTo>
                <a:lnTo>
                  <a:pt x="107208" y="1024335"/>
                </a:lnTo>
                <a:lnTo>
                  <a:pt x="114355" y="1024732"/>
                </a:lnTo>
                <a:lnTo>
                  <a:pt x="121503" y="1025922"/>
                </a:lnTo>
                <a:lnTo>
                  <a:pt x="129047" y="1027510"/>
                </a:lnTo>
                <a:lnTo>
                  <a:pt x="136194" y="1029097"/>
                </a:lnTo>
                <a:lnTo>
                  <a:pt x="143341" y="1031082"/>
                </a:lnTo>
                <a:lnTo>
                  <a:pt x="150488" y="1033066"/>
                </a:lnTo>
                <a:lnTo>
                  <a:pt x="157636" y="1035844"/>
                </a:lnTo>
                <a:lnTo>
                  <a:pt x="164783" y="1038622"/>
                </a:lnTo>
                <a:lnTo>
                  <a:pt x="171533" y="1041400"/>
                </a:lnTo>
                <a:lnTo>
                  <a:pt x="177886" y="1044972"/>
                </a:lnTo>
                <a:lnTo>
                  <a:pt x="185033" y="1048544"/>
                </a:lnTo>
                <a:lnTo>
                  <a:pt x="191386" y="1052116"/>
                </a:lnTo>
                <a:lnTo>
                  <a:pt x="197739" y="1055688"/>
                </a:lnTo>
                <a:lnTo>
                  <a:pt x="203695" y="1059657"/>
                </a:lnTo>
                <a:lnTo>
                  <a:pt x="209651" y="1064022"/>
                </a:lnTo>
                <a:lnTo>
                  <a:pt x="215210" y="1067991"/>
                </a:lnTo>
                <a:lnTo>
                  <a:pt x="220769" y="1072754"/>
                </a:lnTo>
                <a:lnTo>
                  <a:pt x="225534" y="1077516"/>
                </a:lnTo>
                <a:lnTo>
                  <a:pt x="230299" y="1081882"/>
                </a:lnTo>
                <a:lnTo>
                  <a:pt x="235064" y="1086644"/>
                </a:lnTo>
                <a:lnTo>
                  <a:pt x="239828" y="1092200"/>
                </a:lnTo>
                <a:lnTo>
                  <a:pt x="244593" y="1097757"/>
                </a:lnTo>
                <a:lnTo>
                  <a:pt x="252932" y="1109663"/>
                </a:lnTo>
                <a:lnTo>
                  <a:pt x="260873" y="1121966"/>
                </a:lnTo>
                <a:lnTo>
                  <a:pt x="268814" y="1135063"/>
                </a:lnTo>
                <a:lnTo>
                  <a:pt x="283903" y="1160463"/>
                </a:lnTo>
                <a:lnTo>
                  <a:pt x="291447" y="1173163"/>
                </a:lnTo>
                <a:lnTo>
                  <a:pt x="299388" y="1185069"/>
                </a:lnTo>
                <a:lnTo>
                  <a:pt x="306139" y="1195785"/>
                </a:lnTo>
                <a:lnTo>
                  <a:pt x="312889" y="1206897"/>
                </a:lnTo>
                <a:lnTo>
                  <a:pt x="327580" y="1230710"/>
                </a:lnTo>
                <a:lnTo>
                  <a:pt x="342272" y="1255713"/>
                </a:lnTo>
                <a:lnTo>
                  <a:pt x="357757" y="1281113"/>
                </a:lnTo>
                <a:lnTo>
                  <a:pt x="365699" y="1293416"/>
                </a:lnTo>
                <a:lnTo>
                  <a:pt x="373640" y="1305719"/>
                </a:lnTo>
                <a:lnTo>
                  <a:pt x="382375" y="1317229"/>
                </a:lnTo>
                <a:lnTo>
                  <a:pt x="390714" y="1328738"/>
                </a:lnTo>
                <a:lnTo>
                  <a:pt x="399846" y="1339454"/>
                </a:lnTo>
                <a:lnTo>
                  <a:pt x="409376" y="1348979"/>
                </a:lnTo>
                <a:lnTo>
                  <a:pt x="418905" y="1358504"/>
                </a:lnTo>
                <a:lnTo>
                  <a:pt x="423670" y="1362472"/>
                </a:lnTo>
                <a:lnTo>
                  <a:pt x="428832" y="1366441"/>
                </a:lnTo>
                <a:lnTo>
                  <a:pt x="437171" y="1372791"/>
                </a:lnTo>
                <a:lnTo>
                  <a:pt x="445112" y="1378744"/>
                </a:lnTo>
                <a:lnTo>
                  <a:pt x="453450" y="1383904"/>
                </a:lnTo>
                <a:lnTo>
                  <a:pt x="462186" y="1388666"/>
                </a:lnTo>
                <a:lnTo>
                  <a:pt x="470921" y="1392635"/>
                </a:lnTo>
                <a:lnTo>
                  <a:pt x="479260" y="1396207"/>
                </a:lnTo>
                <a:lnTo>
                  <a:pt x="488789" y="1399382"/>
                </a:lnTo>
                <a:lnTo>
                  <a:pt x="497525" y="1402160"/>
                </a:lnTo>
                <a:lnTo>
                  <a:pt x="506657" y="1404144"/>
                </a:lnTo>
                <a:lnTo>
                  <a:pt x="516187" y="1405732"/>
                </a:lnTo>
                <a:lnTo>
                  <a:pt x="525716" y="1407319"/>
                </a:lnTo>
                <a:lnTo>
                  <a:pt x="535246" y="1408113"/>
                </a:lnTo>
                <a:lnTo>
                  <a:pt x="545172" y="1408113"/>
                </a:lnTo>
                <a:lnTo>
                  <a:pt x="555099" y="1407716"/>
                </a:lnTo>
                <a:lnTo>
                  <a:pt x="565423" y="1406922"/>
                </a:lnTo>
                <a:lnTo>
                  <a:pt x="575746" y="1404938"/>
                </a:lnTo>
                <a:lnTo>
                  <a:pt x="578923" y="1404541"/>
                </a:lnTo>
                <a:lnTo>
                  <a:pt x="582497" y="1402954"/>
                </a:lnTo>
                <a:lnTo>
                  <a:pt x="586467" y="1401366"/>
                </a:lnTo>
                <a:lnTo>
                  <a:pt x="590041" y="1398985"/>
                </a:lnTo>
                <a:lnTo>
                  <a:pt x="594012" y="1395810"/>
                </a:lnTo>
                <a:lnTo>
                  <a:pt x="597585" y="1392635"/>
                </a:lnTo>
                <a:lnTo>
                  <a:pt x="601556" y="1389460"/>
                </a:lnTo>
                <a:lnTo>
                  <a:pt x="604335" y="1385491"/>
                </a:lnTo>
                <a:lnTo>
                  <a:pt x="609894" y="1379141"/>
                </a:lnTo>
                <a:lnTo>
                  <a:pt x="614659" y="1372394"/>
                </a:lnTo>
                <a:lnTo>
                  <a:pt x="619424" y="1365647"/>
                </a:lnTo>
                <a:lnTo>
                  <a:pt x="623394" y="1358900"/>
                </a:lnTo>
                <a:lnTo>
                  <a:pt x="627762" y="1352154"/>
                </a:lnTo>
                <a:lnTo>
                  <a:pt x="631336" y="1344613"/>
                </a:lnTo>
                <a:lnTo>
                  <a:pt x="634512" y="1337469"/>
                </a:lnTo>
                <a:lnTo>
                  <a:pt x="637292" y="1330325"/>
                </a:lnTo>
                <a:lnTo>
                  <a:pt x="640071" y="1323182"/>
                </a:lnTo>
                <a:lnTo>
                  <a:pt x="642057" y="1315244"/>
                </a:lnTo>
                <a:lnTo>
                  <a:pt x="644042" y="1307704"/>
                </a:lnTo>
                <a:lnTo>
                  <a:pt x="645233" y="1299766"/>
                </a:lnTo>
                <a:lnTo>
                  <a:pt x="646424" y="1291829"/>
                </a:lnTo>
                <a:lnTo>
                  <a:pt x="647218" y="1283891"/>
                </a:lnTo>
                <a:lnTo>
                  <a:pt x="647616" y="1275557"/>
                </a:lnTo>
                <a:lnTo>
                  <a:pt x="648013" y="1267619"/>
                </a:lnTo>
                <a:lnTo>
                  <a:pt x="647616" y="1259682"/>
                </a:lnTo>
                <a:lnTo>
                  <a:pt x="647218" y="1252538"/>
                </a:lnTo>
                <a:lnTo>
                  <a:pt x="646424" y="1245394"/>
                </a:lnTo>
                <a:lnTo>
                  <a:pt x="645233" y="1237457"/>
                </a:lnTo>
                <a:lnTo>
                  <a:pt x="466951" y="280988"/>
                </a:lnTo>
                <a:lnTo>
                  <a:pt x="465362" y="271463"/>
                </a:lnTo>
                <a:lnTo>
                  <a:pt x="464568" y="263128"/>
                </a:lnTo>
                <a:lnTo>
                  <a:pt x="464568" y="254397"/>
                </a:lnTo>
                <a:lnTo>
                  <a:pt x="464965" y="246857"/>
                </a:lnTo>
                <a:lnTo>
                  <a:pt x="465759" y="239316"/>
                </a:lnTo>
                <a:lnTo>
                  <a:pt x="467348" y="232569"/>
                </a:lnTo>
                <a:lnTo>
                  <a:pt x="468936" y="225822"/>
                </a:lnTo>
                <a:lnTo>
                  <a:pt x="471318" y="219869"/>
                </a:lnTo>
                <a:lnTo>
                  <a:pt x="473701" y="214313"/>
                </a:lnTo>
                <a:lnTo>
                  <a:pt x="476480" y="209153"/>
                </a:lnTo>
                <a:lnTo>
                  <a:pt x="479657" y="204391"/>
                </a:lnTo>
                <a:lnTo>
                  <a:pt x="482833" y="199628"/>
                </a:lnTo>
                <a:lnTo>
                  <a:pt x="486407" y="195263"/>
                </a:lnTo>
                <a:lnTo>
                  <a:pt x="490775" y="191691"/>
                </a:lnTo>
                <a:lnTo>
                  <a:pt x="494348" y="188119"/>
                </a:lnTo>
                <a:lnTo>
                  <a:pt x="498319" y="184944"/>
                </a:lnTo>
                <a:lnTo>
                  <a:pt x="502289" y="182166"/>
                </a:lnTo>
                <a:lnTo>
                  <a:pt x="506657" y="179785"/>
                </a:lnTo>
                <a:lnTo>
                  <a:pt x="514201" y="175419"/>
                </a:lnTo>
                <a:lnTo>
                  <a:pt x="522143" y="171450"/>
                </a:lnTo>
                <a:lnTo>
                  <a:pt x="528893" y="169069"/>
                </a:lnTo>
                <a:lnTo>
                  <a:pt x="534849" y="167482"/>
                </a:lnTo>
                <a:lnTo>
                  <a:pt x="539614" y="166291"/>
                </a:lnTo>
                <a:lnTo>
                  <a:pt x="543981" y="165497"/>
                </a:lnTo>
                <a:lnTo>
                  <a:pt x="552320" y="163910"/>
                </a:lnTo>
                <a:lnTo>
                  <a:pt x="561055" y="162719"/>
                </a:lnTo>
                <a:lnTo>
                  <a:pt x="569393" y="162322"/>
                </a:lnTo>
                <a:lnTo>
                  <a:pt x="577732" y="161925"/>
                </a:lnTo>
                <a:close/>
                <a:moveTo>
                  <a:pt x="576263" y="0"/>
                </a:moveTo>
                <a:lnTo>
                  <a:pt x="594539" y="397"/>
                </a:lnTo>
                <a:lnTo>
                  <a:pt x="612419" y="1589"/>
                </a:lnTo>
                <a:lnTo>
                  <a:pt x="630298" y="3973"/>
                </a:lnTo>
                <a:lnTo>
                  <a:pt x="647780" y="7151"/>
                </a:lnTo>
                <a:lnTo>
                  <a:pt x="664864" y="10727"/>
                </a:lnTo>
                <a:lnTo>
                  <a:pt x="681551" y="15098"/>
                </a:lnTo>
                <a:lnTo>
                  <a:pt x="697841" y="20263"/>
                </a:lnTo>
                <a:lnTo>
                  <a:pt x="714131" y="26620"/>
                </a:lnTo>
                <a:lnTo>
                  <a:pt x="729626" y="33374"/>
                </a:lnTo>
                <a:lnTo>
                  <a:pt x="745122" y="41321"/>
                </a:lnTo>
                <a:lnTo>
                  <a:pt x="759822" y="50062"/>
                </a:lnTo>
                <a:lnTo>
                  <a:pt x="774920" y="59200"/>
                </a:lnTo>
                <a:lnTo>
                  <a:pt x="788826" y="69530"/>
                </a:lnTo>
                <a:lnTo>
                  <a:pt x="803130" y="80655"/>
                </a:lnTo>
                <a:lnTo>
                  <a:pt x="816638" y="92575"/>
                </a:lnTo>
                <a:lnTo>
                  <a:pt x="830147" y="105289"/>
                </a:lnTo>
                <a:lnTo>
                  <a:pt x="842464" y="118798"/>
                </a:lnTo>
                <a:lnTo>
                  <a:pt x="854780" y="132307"/>
                </a:lnTo>
                <a:lnTo>
                  <a:pt x="865508" y="146610"/>
                </a:lnTo>
                <a:lnTo>
                  <a:pt x="876235" y="160516"/>
                </a:lnTo>
                <a:lnTo>
                  <a:pt x="885374" y="175615"/>
                </a:lnTo>
                <a:lnTo>
                  <a:pt x="894115" y="190315"/>
                </a:lnTo>
                <a:lnTo>
                  <a:pt x="901664" y="205811"/>
                </a:lnTo>
                <a:lnTo>
                  <a:pt x="908815" y="221306"/>
                </a:lnTo>
                <a:lnTo>
                  <a:pt x="915172" y="237596"/>
                </a:lnTo>
                <a:lnTo>
                  <a:pt x="920337" y="253886"/>
                </a:lnTo>
                <a:lnTo>
                  <a:pt x="924708" y="270574"/>
                </a:lnTo>
                <a:lnTo>
                  <a:pt x="928284" y="287658"/>
                </a:lnTo>
                <a:lnTo>
                  <a:pt x="931462" y="304743"/>
                </a:lnTo>
                <a:lnTo>
                  <a:pt x="933449" y="322622"/>
                </a:lnTo>
                <a:lnTo>
                  <a:pt x="934641" y="340502"/>
                </a:lnTo>
                <a:lnTo>
                  <a:pt x="935038" y="359175"/>
                </a:lnTo>
                <a:lnTo>
                  <a:pt x="934641" y="377452"/>
                </a:lnTo>
                <a:lnTo>
                  <a:pt x="933449" y="395331"/>
                </a:lnTo>
                <a:lnTo>
                  <a:pt x="931462" y="413211"/>
                </a:lnTo>
                <a:lnTo>
                  <a:pt x="928284" y="430693"/>
                </a:lnTo>
                <a:lnTo>
                  <a:pt x="924708" y="447777"/>
                </a:lnTo>
                <a:lnTo>
                  <a:pt x="920337" y="464465"/>
                </a:lnTo>
                <a:lnTo>
                  <a:pt x="915172" y="480755"/>
                </a:lnTo>
                <a:lnTo>
                  <a:pt x="908815" y="496647"/>
                </a:lnTo>
                <a:lnTo>
                  <a:pt x="901664" y="512540"/>
                </a:lnTo>
                <a:lnTo>
                  <a:pt x="894115" y="527638"/>
                </a:lnTo>
                <a:lnTo>
                  <a:pt x="885374" y="543134"/>
                </a:lnTo>
                <a:lnTo>
                  <a:pt x="876235" y="557437"/>
                </a:lnTo>
                <a:lnTo>
                  <a:pt x="865508" y="572138"/>
                </a:lnTo>
                <a:lnTo>
                  <a:pt x="854780" y="585647"/>
                </a:lnTo>
                <a:lnTo>
                  <a:pt x="842464" y="599553"/>
                </a:lnTo>
                <a:lnTo>
                  <a:pt x="830147" y="612664"/>
                </a:lnTo>
                <a:lnTo>
                  <a:pt x="830147" y="613061"/>
                </a:lnTo>
                <a:lnTo>
                  <a:pt x="822201" y="620611"/>
                </a:lnTo>
                <a:lnTo>
                  <a:pt x="813857" y="628160"/>
                </a:lnTo>
                <a:lnTo>
                  <a:pt x="805911" y="634914"/>
                </a:lnTo>
                <a:lnTo>
                  <a:pt x="797964" y="641668"/>
                </a:lnTo>
                <a:lnTo>
                  <a:pt x="791607" y="619419"/>
                </a:lnTo>
                <a:lnTo>
                  <a:pt x="785250" y="597963"/>
                </a:lnTo>
                <a:lnTo>
                  <a:pt x="778496" y="576111"/>
                </a:lnTo>
                <a:lnTo>
                  <a:pt x="771344" y="553861"/>
                </a:lnTo>
                <a:lnTo>
                  <a:pt x="780880" y="543928"/>
                </a:lnTo>
                <a:lnTo>
                  <a:pt x="790018" y="533201"/>
                </a:lnTo>
                <a:lnTo>
                  <a:pt x="798759" y="522473"/>
                </a:lnTo>
                <a:lnTo>
                  <a:pt x="806705" y="511745"/>
                </a:lnTo>
                <a:lnTo>
                  <a:pt x="813857" y="500223"/>
                </a:lnTo>
                <a:lnTo>
                  <a:pt x="820611" y="488701"/>
                </a:lnTo>
                <a:lnTo>
                  <a:pt x="826571" y="476782"/>
                </a:lnTo>
                <a:lnTo>
                  <a:pt x="831736" y="464862"/>
                </a:lnTo>
                <a:lnTo>
                  <a:pt x="836504" y="452545"/>
                </a:lnTo>
                <a:lnTo>
                  <a:pt x="840477" y="439831"/>
                </a:lnTo>
                <a:lnTo>
                  <a:pt x="844053" y="427117"/>
                </a:lnTo>
                <a:lnTo>
                  <a:pt x="846834" y="414005"/>
                </a:lnTo>
                <a:lnTo>
                  <a:pt x="849218" y="400894"/>
                </a:lnTo>
                <a:lnTo>
                  <a:pt x="850807" y="386988"/>
                </a:lnTo>
                <a:lnTo>
                  <a:pt x="851602" y="373479"/>
                </a:lnTo>
                <a:lnTo>
                  <a:pt x="851999" y="359175"/>
                </a:lnTo>
                <a:lnTo>
                  <a:pt x="851602" y="344872"/>
                </a:lnTo>
                <a:lnTo>
                  <a:pt x="850807" y="330966"/>
                </a:lnTo>
                <a:lnTo>
                  <a:pt x="849218" y="317457"/>
                </a:lnTo>
                <a:lnTo>
                  <a:pt x="846834" y="303948"/>
                </a:lnTo>
                <a:lnTo>
                  <a:pt x="844053" y="291234"/>
                </a:lnTo>
                <a:lnTo>
                  <a:pt x="840477" y="278123"/>
                </a:lnTo>
                <a:lnTo>
                  <a:pt x="836504" y="265806"/>
                </a:lnTo>
                <a:lnTo>
                  <a:pt x="831736" y="253092"/>
                </a:lnTo>
                <a:lnTo>
                  <a:pt x="826571" y="241172"/>
                </a:lnTo>
                <a:lnTo>
                  <a:pt x="820611" y="229253"/>
                </a:lnTo>
                <a:lnTo>
                  <a:pt x="813460" y="217730"/>
                </a:lnTo>
                <a:lnTo>
                  <a:pt x="806308" y="206605"/>
                </a:lnTo>
                <a:lnTo>
                  <a:pt x="798759" y="195481"/>
                </a:lnTo>
                <a:lnTo>
                  <a:pt x="789621" y="185150"/>
                </a:lnTo>
                <a:lnTo>
                  <a:pt x="780880" y="174820"/>
                </a:lnTo>
                <a:lnTo>
                  <a:pt x="770947" y="164092"/>
                </a:lnTo>
                <a:lnTo>
                  <a:pt x="760617" y="154556"/>
                </a:lnTo>
                <a:lnTo>
                  <a:pt x="750287" y="145021"/>
                </a:lnTo>
                <a:lnTo>
                  <a:pt x="739559" y="136677"/>
                </a:lnTo>
                <a:lnTo>
                  <a:pt x="728434" y="129128"/>
                </a:lnTo>
                <a:lnTo>
                  <a:pt x="717310" y="121976"/>
                </a:lnTo>
                <a:lnTo>
                  <a:pt x="705788" y="114825"/>
                </a:lnTo>
                <a:lnTo>
                  <a:pt x="693868" y="108865"/>
                </a:lnTo>
                <a:lnTo>
                  <a:pt x="682346" y="103700"/>
                </a:lnTo>
                <a:lnTo>
                  <a:pt x="669632" y="98932"/>
                </a:lnTo>
                <a:lnTo>
                  <a:pt x="657315" y="94959"/>
                </a:lnTo>
                <a:lnTo>
                  <a:pt x="644204" y="91383"/>
                </a:lnTo>
                <a:lnTo>
                  <a:pt x="631490" y="88204"/>
                </a:lnTo>
                <a:lnTo>
                  <a:pt x="617584" y="86218"/>
                </a:lnTo>
                <a:lnTo>
                  <a:pt x="604472" y="84628"/>
                </a:lnTo>
                <a:lnTo>
                  <a:pt x="590169" y="83436"/>
                </a:lnTo>
                <a:lnTo>
                  <a:pt x="576263" y="83436"/>
                </a:lnTo>
                <a:lnTo>
                  <a:pt x="561960" y="83436"/>
                </a:lnTo>
                <a:lnTo>
                  <a:pt x="548451" y="84628"/>
                </a:lnTo>
                <a:lnTo>
                  <a:pt x="534545" y="86218"/>
                </a:lnTo>
                <a:lnTo>
                  <a:pt x="521434" y="88204"/>
                </a:lnTo>
                <a:lnTo>
                  <a:pt x="507925" y="91383"/>
                </a:lnTo>
                <a:lnTo>
                  <a:pt x="495211" y="94959"/>
                </a:lnTo>
                <a:lnTo>
                  <a:pt x="482497" y="98932"/>
                </a:lnTo>
                <a:lnTo>
                  <a:pt x="470578" y="103700"/>
                </a:lnTo>
                <a:lnTo>
                  <a:pt x="458658" y="108865"/>
                </a:lnTo>
                <a:lnTo>
                  <a:pt x="446341" y="114825"/>
                </a:lnTo>
                <a:lnTo>
                  <a:pt x="435217" y="121976"/>
                </a:lnTo>
                <a:lnTo>
                  <a:pt x="423694" y="129128"/>
                </a:lnTo>
                <a:lnTo>
                  <a:pt x="412967" y="136677"/>
                </a:lnTo>
                <a:lnTo>
                  <a:pt x="401842" y="145021"/>
                </a:lnTo>
                <a:lnTo>
                  <a:pt x="391512" y="154556"/>
                </a:lnTo>
                <a:lnTo>
                  <a:pt x="381579" y="164092"/>
                </a:lnTo>
                <a:lnTo>
                  <a:pt x="381182" y="164092"/>
                </a:lnTo>
                <a:lnTo>
                  <a:pt x="371249" y="174820"/>
                </a:lnTo>
                <a:lnTo>
                  <a:pt x="362111" y="185150"/>
                </a:lnTo>
                <a:lnTo>
                  <a:pt x="353767" y="195481"/>
                </a:lnTo>
                <a:lnTo>
                  <a:pt x="345821" y="207003"/>
                </a:lnTo>
                <a:lnTo>
                  <a:pt x="338669" y="218128"/>
                </a:lnTo>
                <a:lnTo>
                  <a:pt x="331915" y="229253"/>
                </a:lnTo>
                <a:lnTo>
                  <a:pt x="325955" y="241172"/>
                </a:lnTo>
                <a:lnTo>
                  <a:pt x="320790" y="253092"/>
                </a:lnTo>
                <a:lnTo>
                  <a:pt x="315625" y="265806"/>
                </a:lnTo>
                <a:lnTo>
                  <a:pt x="311652" y="278123"/>
                </a:lnTo>
                <a:lnTo>
                  <a:pt x="308473" y="291234"/>
                </a:lnTo>
                <a:lnTo>
                  <a:pt x="305692" y="303948"/>
                </a:lnTo>
                <a:lnTo>
                  <a:pt x="303308" y="317457"/>
                </a:lnTo>
                <a:lnTo>
                  <a:pt x="301719" y="330966"/>
                </a:lnTo>
                <a:lnTo>
                  <a:pt x="300924" y="345269"/>
                </a:lnTo>
                <a:lnTo>
                  <a:pt x="300527" y="359175"/>
                </a:lnTo>
                <a:lnTo>
                  <a:pt x="300924" y="373479"/>
                </a:lnTo>
                <a:lnTo>
                  <a:pt x="301719" y="386988"/>
                </a:lnTo>
                <a:lnTo>
                  <a:pt x="303308" y="400894"/>
                </a:lnTo>
                <a:lnTo>
                  <a:pt x="305692" y="414005"/>
                </a:lnTo>
                <a:lnTo>
                  <a:pt x="308473" y="427514"/>
                </a:lnTo>
                <a:lnTo>
                  <a:pt x="311652" y="440228"/>
                </a:lnTo>
                <a:lnTo>
                  <a:pt x="315625" y="452545"/>
                </a:lnTo>
                <a:lnTo>
                  <a:pt x="320790" y="464862"/>
                </a:lnTo>
                <a:lnTo>
                  <a:pt x="325955" y="476782"/>
                </a:lnTo>
                <a:lnTo>
                  <a:pt x="331915" y="489098"/>
                </a:lnTo>
                <a:lnTo>
                  <a:pt x="338669" y="500223"/>
                </a:lnTo>
                <a:lnTo>
                  <a:pt x="345821" y="511745"/>
                </a:lnTo>
                <a:lnTo>
                  <a:pt x="353767" y="522870"/>
                </a:lnTo>
                <a:lnTo>
                  <a:pt x="362111" y="533201"/>
                </a:lnTo>
                <a:lnTo>
                  <a:pt x="371249" y="543928"/>
                </a:lnTo>
                <a:lnTo>
                  <a:pt x="381182" y="554258"/>
                </a:lnTo>
                <a:lnTo>
                  <a:pt x="387539" y="560218"/>
                </a:lnTo>
                <a:lnTo>
                  <a:pt x="393896" y="566575"/>
                </a:lnTo>
                <a:lnTo>
                  <a:pt x="400650" y="572138"/>
                </a:lnTo>
                <a:lnTo>
                  <a:pt x="407405" y="577700"/>
                </a:lnTo>
                <a:lnTo>
                  <a:pt x="414159" y="582468"/>
                </a:lnTo>
                <a:lnTo>
                  <a:pt x="420913" y="587633"/>
                </a:lnTo>
                <a:lnTo>
                  <a:pt x="428065" y="592401"/>
                </a:lnTo>
                <a:lnTo>
                  <a:pt x="435614" y="597169"/>
                </a:lnTo>
                <a:lnTo>
                  <a:pt x="442368" y="601142"/>
                </a:lnTo>
                <a:lnTo>
                  <a:pt x="449917" y="605115"/>
                </a:lnTo>
                <a:lnTo>
                  <a:pt x="457069" y="608691"/>
                </a:lnTo>
                <a:lnTo>
                  <a:pt x="465015" y="612267"/>
                </a:lnTo>
                <a:lnTo>
                  <a:pt x="472564" y="615445"/>
                </a:lnTo>
                <a:lnTo>
                  <a:pt x="480113" y="618227"/>
                </a:lnTo>
                <a:lnTo>
                  <a:pt x="488457" y="621008"/>
                </a:lnTo>
                <a:lnTo>
                  <a:pt x="496403" y="623789"/>
                </a:lnTo>
                <a:lnTo>
                  <a:pt x="498787" y="634914"/>
                </a:lnTo>
                <a:lnTo>
                  <a:pt x="501171" y="645642"/>
                </a:lnTo>
                <a:lnTo>
                  <a:pt x="505541" y="667891"/>
                </a:lnTo>
                <a:lnTo>
                  <a:pt x="508720" y="690141"/>
                </a:lnTo>
                <a:lnTo>
                  <a:pt x="511501" y="712788"/>
                </a:lnTo>
                <a:lnTo>
                  <a:pt x="498390" y="710404"/>
                </a:lnTo>
                <a:lnTo>
                  <a:pt x="484881" y="707226"/>
                </a:lnTo>
                <a:lnTo>
                  <a:pt x="472167" y="703253"/>
                </a:lnTo>
                <a:lnTo>
                  <a:pt x="459453" y="699279"/>
                </a:lnTo>
                <a:lnTo>
                  <a:pt x="446739" y="694909"/>
                </a:lnTo>
                <a:lnTo>
                  <a:pt x="434819" y="690141"/>
                </a:lnTo>
                <a:lnTo>
                  <a:pt x="422503" y="684579"/>
                </a:lnTo>
                <a:lnTo>
                  <a:pt x="410583" y="678619"/>
                </a:lnTo>
                <a:lnTo>
                  <a:pt x="398664" y="671864"/>
                </a:lnTo>
                <a:lnTo>
                  <a:pt x="387142" y="665110"/>
                </a:lnTo>
                <a:lnTo>
                  <a:pt x="376017" y="657561"/>
                </a:lnTo>
                <a:lnTo>
                  <a:pt x="364892" y="649615"/>
                </a:lnTo>
                <a:lnTo>
                  <a:pt x="354164" y="641271"/>
                </a:lnTo>
                <a:lnTo>
                  <a:pt x="343040" y="632133"/>
                </a:lnTo>
                <a:lnTo>
                  <a:pt x="332709" y="622994"/>
                </a:lnTo>
                <a:lnTo>
                  <a:pt x="322379" y="612664"/>
                </a:lnTo>
                <a:lnTo>
                  <a:pt x="309665" y="599553"/>
                </a:lnTo>
                <a:lnTo>
                  <a:pt x="297746" y="585647"/>
                </a:lnTo>
                <a:lnTo>
                  <a:pt x="286621" y="572138"/>
                </a:lnTo>
                <a:lnTo>
                  <a:pt x="276291" y="557437"/>
                </a:lnTo>
                <a:lnTo>
                  <a:pt x="267153" y="543134"/>
                </a:lnTo>
                <a:lnTo>
                  <a:pt x="258412" y="527638"/>
                </a:lnTo>
                <a:lnTo>
                  <a:pt x="250465" y="512540"/>
                </a:lnTo>
                <a:lnTo>
                  <a:pt x="243711" y="496647"/>
                </a:lnTo>
                <a:lnTo>
                  <a:pt x="237751" y="480755"/>
                </a:lnTo>
                <a:lnTo>
                  <a:pt x="231792" y="464465"/>
                </a:lnTo>
                <a:lnTo>
                  <a:pt x="227421" y="447777"/>
                </a:lnTo>
                <a:lnTo>
                  <a:pt x="223845" y="430693"/>
                </a:lnTo>
                <a:lnTo>
                  <a:pt x="221064" y="413211"/>
                </a:lnTo>
                <a:lnTo>
                  <a:pt x="219078" y="395331"/>
                </a:lnTo>
                <a:lnTo>
                  <a:pt x="217886" y="377452"/>
                </a:lnTo>
                <a:lnTo>
                  <a:pt x="217488" y="359175"/>
                </a:lnTo>
                <a:lnTo>
                  <a:pt x="217886" y="340502"/>
                </a:lnTo>
                <a:lnTo>
                  <a:pt x="219078" y="322622"/>
                </a:lnTo>
                <a:lnTo>
                  <a:pt x="221064" y="304743"/>
                </a:lnTo>
                <a:lnTo>
                  <a:pt x="223845" y="287658"/>
                </a:lnTo>
                <a:lnTo>
                  <a:pt x="227421" y="270574"/>
                </a:lnTo>
                <a:lnTo>
                  <a:pt x="231792" y="253886"/>
                </a:lnTo>
                <a:lnTo>
                  <a:pt x="237751" y="237596"/>
                </a:lnTo>
                <a:lnTo>
                  <a:pt x="243711" y="221306"/>
                </a:lnTo>
                <a:lnTo>
                  <a:pt x="250465" y="205811"/>
                </a:lnTo>
                <a:lnTo>
                  <a:pt x="258412" y="190315"/>
                </a:lnTo>
                <a:lnTo>
                  <a:pt x="267153" y="175615"/>
                </a:lnTo>
                <a:lnTo>
                  <a:pt x="276291" y="160516"/>
                </a:lnTo>
                <a:lnTo>
                  <a:pt x="286621" y="146610"/>
                </a:lnTo>
                <a:lnTo>
                  <a:pt x="297746" y="132307"/>
                </a:lnTo>
                <a:lnTo>
                  <a:pt x="309665" y="118798"/>
                </a:lnTo>
                <a:lnTo>
                  <a:pt x="322379" y="105289"/>
                </a:lnTo>
                <a:lnTo>
                  <a:pt x="335491" y="92575"/>
                </a:lnTo>
                <a:lnTo>
                  <a:pt x="349397" y="80655"/>
                </a:lnTo>
                <a:lnTo>
                  <a:pt x="363303" y="69530"/>
                </a:lnTo>
                <a:lnTo>
                  <a:pt x="378003" y="59200"/>
                </a:lnTo>
                <a:lnTo>
                  <a:pt x="392307" y="50062"/>
                </a:lnTo>
                <a:lnTo>
                  <a:pt x="407405" y="41321"/>
                </a:lnTo>
                <a:lnTo>
                  <a:pt x="422900" y="33374"/>
                </a:lnTo>
                <a:lnTo>
                  <a:pt x="438395" y="26620"/>
                </a:lnTo>
                <a:lnTo>
                  <a:pt x="454288" y="20263"/>
                </a:lnTo>
                <a:lnTo>
                  <a:pt x="470975" y="15098"/>
                </a:lnTo>
                <a:lnTo>
                  <a:pt x="487662" y="10727"/>
                </a:lnTo>
                <a:lnTo>
                  <a:pt x="504747" y="7151"/>
                </a:lnTo>
                <a:lnTo>
                  <a:pt x="522228" y="3973"/>
                </a:lnTo>
                <a:lnTo>
                  <a:pt x="539710" y="1589"/>
                </a:lnTo>
                <a:lnTo>
                  <a:pt x="557589" y="397"/>
                </a:lnTo>
                <a:lnTo>
                  <a:pt x="57626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88135" y="2299970"/>
            <a:ext cx="10101580" cy="72263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013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年末，重庆市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医疗卫生机构总数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达18926个。其中：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医院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531个，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基层医疗卫生机构</a:t>
            </a:r>
          </a:p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18025个，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专业公共卫生机构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350个。</a:t>
            </a:r>
            <a:endParaRPr lang="zh-CN" altLang="en-US" sz="2000"/>
          </a:p>
        </p:txBody>
      </p:sp>
      <p:graphicFrame>
        <p:nvGraphicFramePr>
          <p:cNvPr id="8" name="对象 7">
            <a:hlinkClick r:id="" action="ppaction://ole?verb=0"/>
          </p:cNvPr>
          <p:cNvGraphicFramePr>
            <a:graphicFrameLocks/>
          </p:cNvGraphicFramePr>
          <p:nvPr/>
        </p:nvGraphicFramePr>
        <p:xfrm>
          <a:off x="2249170" y="4442460"/>
          <a:ext cx="2512695" cy="1097280"/>
        </p:xfrm>
        <a:graphic>
          <a:graphicData uri="http://schemas.openxmlformats.org/presentationml/2006/ole">
            <p:oleObj spid="_x0000_s33793" r:id="rId5" imgW="901440" imgH="393480" progId="Equation.3">
              <p:embed/>
            </p:oleObj>
          </a:graphicData>
        </a:graphic>
      </p:graphicFrame>
      <p:sp>
        <p:nvSpPr>
          <p:cNvPr id="45" name=" 2050"/>
          <p:cNvSpPr/>
          <p:nvPr/>
        </p:nvSpPr>
        <p:spPr bwMode="auto">
          <a:xfrm>
            <a:off x="520700" y="1337310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2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" name="MH_Entry_1"/>
          <p:cNvSpPr/>
          <p:nvPr>
            <p:custDataLst>
              <p:tags r:id="rId3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资料分析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20700" y="832485"/>
            <a:ext cx="11363325" cy="15894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95.按照2013年重庆市医疗卫生机构的增长速度，2014年重庆市医疗卫生机构最可能达到的数量为(  )。</a:t>
            </a: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A.18895    B.19942    C.19986    D.19994</a:t>
            </a:r>
          </a:p>
        </p:txBody>
      </p:sp>
      <p:sp>
        <p:nvSpPr>
          <p:cNvPr id="2050" name=" 2050"/>
          <p:cNvSpPr/>
          <p:nvPr/>
        </p:nvSpPr>
        <p:spPr bwMode="auto">
          <a:xfrm>
            <a:off x="520700" y="2661920"/>
            <a:ext cx="914400" cy="914400"/>
          </a:xfrm>
          <a:custGeom>
            <a:avLst/>
            <a:gdLst>
              <a:gd name="T0" fmla="*/ 913166 w 4940"/>
              <a:gd name="T1" fmla="*/ 216832 h 3973"/>
              <a:gd name="T2" fmla="*/ 832184 w 4940"/>
              <a:gd name="T3" fmla="*/ 139667 h 3973"/>
              <a:gd name="T4" fmla="*/ 750431 w 4940"/>
              <a:gd name="T5" fmla="*/ 81408 h 3973"/>
              <a:gd name="T6" fmla="*/ 668293 w 4940"/>
              <a:gd name="T7" fmla="*/ 40897 h 3973"/>
              <a:gd name="T8" fmla="*/ 586925 w 4940"/>
              <a:gd name="T9" fmla="*/ 14661 h 3973"/>
              <a:gd name="T10" fmla="*/ 506715 w 4940"/>
              <a:gd name="T11" fmla="*/ 2315 h 3973"/>
              <a:gd name="T12" fmla="*/ 429203 w 4940"/>
              <a:gd name="T13" fmla="*/ 772 h 3973"/>
              <a:gd name="T14" fmla="*/ 354777 w 4940"/>
              <a:gd name="T15" fmla="*/ 8102 h 3973"/>
              <a:gd name="T16" fmla="*/ 285364 w 4940"/>
              <a:gd name="T17" fmla="*/ 22763 h 3973"/>
              <a:gd name="T18" fmla="*/ 220965 w 4940"/>
              <a:gd name="T19" fmla="*/ 42826 h 3973"/>
              <a:gd name="T20" fmla="*/ 136898 w 4940"/>
              <a:gd name="T21" fmla="*/ 77164 h 3973"/>
              <a:gd name="T22" fmla="*/ 52060 w 4940"/>
              <a:gd name="T23" fmla="*/ 123077 h 3973"/>
              <a:gd name="T24" fmla="*/ 0 w 4940"/>
              <a:gd name="T25" fmla="*/ 158573 h 3973"/>
              <a:gd name="T26" fmla="*/ 23523 w 4940"/>
              <a:gd name="T27" fmla="*/ 1411336 h 3973"/>
              <a:gd name="T28" fmla="*/ 90237 w 4940"/>
              <a:gd name="T29" fmla="*/ 1371211 h 3973"/>
              <a:gd name="T30" fmla="*/ 191271 w 4940"/>
              <a:gd name="T31" fmla="*/ 1323755 h 3973"/>
              <a:gd name="T32" fmla="*/ 252200 w 4940"/>
              <a:gd name="T33" fmla="*/ 1302149 h 3973"/>
              <a:gd name="T34" fmla="*/ 319300 w 4940"/>
              <a:gd name="T35" fmla="*/ 1284787 h 3973"/>
              <a:gd name="T36" fmla="*/ 391798 w 4940"/>
              <a:gd name="T37" fmla="*/ 1273212 h 3973"/>
              <a:gd name="T38" fmla="*/ 467381 w 4940"/>
              <a:gd name="T39" fmla="*/ 1270511 h 3973"/>
              <a:gd name="T40" fmla="*/ 546434 w 4940"/>
              <a:gd name="T41" fmla="*/ 1277070 h 3973"/>
              <a:gd name="T42" fmla="*/ 627802 w 4940"/>
              <a:gd name="T43" fmla="*/ 1295975 h 3973"/>
              <a:gd name="T44" fmla="*/ 709555 w 4940"/>
              <a:gd name="T45" fmla="*/ 1329156 h 3973"/>
              <a:gd name="T46" fmla="*/ 791693 w 4940"/>
              <a:gd name="T47" fmla="*/ 1378155 h 3973"/>
              <a:gd name="T48" fmla="*/ 873061 w 4940"/>
              <a:gd name="T49" fmla="*/ 1445288 h 3973"/>
              <a:gd name="T50" fmla="*/ 952500 w 4940"/>
              <a:gd name="T51" fmla="*/ 1532870 h 3973"/>
              <a:gd name="T52" fmla="*/ 1011887 w 4940"/>
              <a:gd name="T53" fmla="*/ 1465351 h 3973"/>
              <a:gd name="T54" fmla="*/ 1092868 w 4940"/>
              <a:gd name="T55" fmla="*/ 1393588 h 3973"/>
              <a:gd name="T56" fmla="*/ 1175007 w 4940"/>
              <a:gd name="T57" fmla="*/ 1339959 h 3973"/>
              <a:gd name="T58" fmla="*/ 1256760 w 4940"/>
              <a:gd name="T59" fmla="*/ 1302920 h 3973"/>
              <a:gd name="T60" fmla="*/ 1338128 w 4940"/>
              <a:gd name="T61" fmla="*/ 1280928 h 3973"/>
              <a:gd name="T62" fmla="*/ 1417952 w 4940"/>
              <a:gd name="T63" fmla="*/ 1270897 h 3973"/>
              <a:gd name="T64" fmla="*/ 1494692 w 4940"/>
              <a:gd name="T65" fmla="*/ 1271669 h 3973"/>
              <a:gd name="T66" fmla="*/ 1567962 w 4940"/>
              <a:gd name="T67" fmla="*/ 1281314 h 3973"/>
              <a:gd name="T68" fmla="*/ 1635832 w 4940"/>
              <a:gd name="T69" fmla="*/ 1297519 h 3973"/>
              <a:gd name="T70" fmla="*/ 1698689 w 4940"/>
              <a:gd name="T71" fmla="*/ 1318353 h 3973"/>
              <a:gd name="T72" fmla="*/ 1792397 w 4940"/>
              <a:gd name="T73" fmla="*/ 1359250 h 3973"/>
              <a:gd name="T74" fmla="*/ 1868365 w 4940"/>
              <a:gd name="T75" fmla="*/ 1402848 h 3973"/>
              <a:gd name="T76" fmla="*/ 1905000 w 4940"/>
              <a:gd name="T77" fmla="*/ 158573 h 3973"/>
              <a:gd name="T78" fmla="*/ 1868365 w 4940"/>
              <a:gd name="T79" fmla="*/ 133109 h 3973"/>
              <a:gd name="T80" fmla="*/ 1792397 w 4940"/>
              <a:gd name="T81" fmla="*/ 89511 h 3973"/>
              <a:gd name="T82" fmla="*/ 1698689 w 4940"/>
              <a:gd name="T83" fmla="*/ 47842 h 3973"/>
              <a:gd name="T84" fmla="*/ 1635832 w 4940"/>
              <a:gd name="T85" fmla="*/ 27393 h 3973"/>
              <a:gd name="T86" fmla="*/ 1567962 w 4940"/>
              <a:gd name="T87" fmla="*/ 11575 h 3973"/>
              <a:gd name="T88" fmla="*/ 1494692 w 4940"/>
              <a:gd name="T89" fmla="*/ 1929 h 3973"/>
              <a:gd name="T90" fmla="*/ 1417952 w 4940"/>
              <a:gd name="T91" fmla="*/ 1157 h 3973"/>
              <a:gd name="T92" fmla="*/ 1338128 w 4940"/>
              <a:gd name="T93" fmla="*/ 10417 h 3973"/>
              <a:gd name="T94" fmla="*/ 1256760 w 4940"/>
              <a:gd name="T95" fmla="*/ 33181 h 3973"/>
              <a:gd name="T96" fmla="*/ 1175007 w 4940"/>
              <a:gd name="T97" fmla="*/ 70220 h 3973"/>
              <a:gd name="T98" fmla="*/ 1092868 w 4940"/>
              <a:gd name="T99" fmla="*/ 123463 h 3973"/>
              <a:gd name="T100" fmla="*/ 1011887 w 4940"/>
              <a:gd name="T101" fmla="*/ 195612 h 3973"/>
              <a:gd name="T102" fmla="*/ 952500 w 4940"/>
              <a:gd name="T103" fmla="*/ 262745 h 3973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4940" h="3973">
                <a:moveTo>
                  <a:pt x="2470" y="681"/>
                </a:moveTo>
                <a:lnTo>
                  <a:pt x="2470" y="681"/>
                </a:lnTo>
                <a:lnTo>
                  <a:pt x="2419" y="619"/>
                </a:lnTo>
                <a:lnTo>
                  <a:pt x="2368" y="562"/>
                </a:lnTo>
                <a:lnTo>
                  <a:pt x="2315" y="507"/>
                </a:lnTo>
                <a:lnTo>
                  <a:pt x="2264" y="455"/>
                </a:lnTo>
                <a:lnTo>
                  <a:pt x="2211" y="407"/>
                </a:lnTo>
                <a:lnTo>
                  <a:pt x="2158" y="362"/>
                </a:lnTo>
                <a:lnTo>
                  <a:pt x="2106" y="320"/>
                </a:lnTo>
                <a:lnTo>
                  <a:pt x="2053" y="281"/>
                </a:lnTo>
                <a:lnTo>
                  <a:pt x="2000" y="244"/>
                </a:lnTo>
                <a:lnTo>
                  <a:pt x="1946" y="211"/>
                </a:lnTo>
                <a:lnTo>
                  <a:pt x="1894" y="182"/>
                </a:lnTo>
                <a:lnTo>
                  <a:pt x="1840" y="154"/>
                </a:lnTo>
                <a:lnTo>
                  <a:pt x="1787" y="128"/>
                </a:lnTo>
                <a:lnTo>
                  <a:pt x="1733" y="106"/>
                </a:lnTo>
                <a:lnTo>
                  <a:pt x="1680" y="86"/>
                </a:lnTo>
                <a:lnTo>
                  <a:pt x="1628" y="68"/>
                </a:lnTo>
                <a:lnTo>
                  <a:pt x="1575" y="52"/>
                </a:lnTo>
                <a:lnTo>
                  <a:pt x="1522" y="38"/>
                </a:lnTo>
                <a:lnTo>
                  <a:pt x="1469" y="27"/>
                </a:lnTo>
                <a:lnTo>
                  <a:pt x="1417" y="19"/>
                </a:lnTo>
                <a:lnTo>
                  <a:pt x="1365" y="11"/>
                </a:lnTo>
                <a:lnTo>
                  <a:pt x="1314" y="6"/>
                </a:lnTo>
                <a:lnTo>
                  <a:pt x="1264" y="3"/>
                </a:lnTo>
                <a:lnTo>
                  <a:pt x="1212" y="0"/>
                </a:lnTo>
                <a:lnTo>
                  <a:pt x="1163" y="0"/>
                </a:lnTo>
                <a:lnTo>
                  <a:pt x="1113" y="2"/>
                </a:lnTo>
                <a:lnTo>
                  <a:pt x="1064" y="5"/>
                </a:lnTo>
                <a:lnTo>
                  <a:pt x="1016" y="9"/>
                </a:lnTo>
                <a:lnTo>
                  <a:pt x="968" y="15"/>
                </a:lnTo>
                <a:lnTo>
                  <a:pt x="920" y="21"/>
                </a:lnTo>
                <a:lnTo>
                  <a:pt x="875" y="30"/>
                </a:lnTo>
                <a:lnTo>
                  <a:pt x="828" y="38"/>
                </a:lnTo>
                <a:lnTo>
                  <a:pt x="784" y="48"/>
                </a:lnTo>
                <a:lnTo>
                  <a:pt x="740" y="59"/>
                </a:lnTo>
                <a:lnTo>
                  <a:pt x="697" y="71"/>
                </a:lnTo>
                <a:lnTo>
                  <a:pt x="654" y="84"/>
                </a:lnTo>
                <a:lnTo>
                  <a:pt x="614" y="96"/>
                </a:lnTo>
                <a:lnTo>
                  <a:pt x="573" y="111"/>
                </a:lnTo>
                <a:lnTo>
                  <a:pt x="534" y="124"/>
                </a:lnTo>
                <a:lnTo>
                  <a:pt x="496" y="139"/>
                </a:lnTo>
                <a:lnTo>
                  <a:pt x="423" y="169"/>
                </a:lnTo>
                <a:lnTo>
                  <a:pt x="355" y="200"/>
                </a:lnTo>
                <a:lnTo>
                  <a:pt x="292" y="232"/>
                </a:lnTo>
                <a:lnTo>
                  <a:pt x="234" y="263"/>
                </a:lnTo>
                <a:lnTo>
                  <a:pt x="181" y="292"/>
                </a:lnTo>
                <a:lnTo>
                  <a:pt x="135" y="319"/>
                </a:lnTo>
                <a:lnTo>
                  <a:pt x="95" y="345"/>
                </a:lnTo>
                <a:lnTo>
                  <a:pt x="61" y="367"/>
                </a:lnTo>
                <a:lnTo>
                  <a:pt x="16" y="399"/>
                </a:lnTo>
                <a:lnTo>
                  <a:pt x="0" y="411"/>
                </a:lnTo>
                <a:lnTo>
                  <a:pt x="0" y="3702"/>
                </a:lnTo>
                <a:lnTo>
                  <a:pt x="16" y="3690"/>
                </a:lnTo>
                <a:lnTo>
                  <a:pt x="61" y="3658"/>
                </a:lnTo>
                <a:lnTo>
                  <a:pt x="95" y="3636"/>
                </a:lnTo>
                <a:lnTo>
                  <a:pt x="135" y="3612"/>
                </a:lnTo>
                <a:lnTo>
                  <a:pt x="181" y="3583"/>
                </a:lnTo>
                <a:lnTo>
                  <a:pt x="234" y="3554"/>
                </a:lnTo>
                <a:lnTo>
                  <a:pt x="292" y="3523"/>
                </a:lnTo>
                <a:lnTo>
                  <a:pt x="355" y="3493"/>
                </a:lnTo>
                <a:lnTo>
                  <a:pt x="423" y="3461"/>
                </a:lnTo>
                <a:lnTo>
                  <a:pt x="496" y="3431"/>
                </a:lnTo>
                <a:lnTo>
                  <a:pt x="534" y="3417"/>
                </a:lnTo>
                <a:lnTo>
                  <a:pt x="573" y="3402"/>
                </a:lnTo>
                <a:lnTo>
                  <a:pt x="614" y="3388"/>
                </a:lnTo>
                <a:lnTo>
                  <a:pt x="654" y="3375"/>
                </a:lnTo>
                <a:lnTo>
                  <a:pt x="697" y="3363"/>
                </a:lnTo>
                <a:lnTo>
                  <a:pt x="740" y="3350"/>
                </a:lnTo>
                <a:lnTo>
                  <a:pt x="784" y="3339"/>
                </a:lnTo>
                <a:lnTo>
                  <a:pt x="828" y="3330"/>
                </a:lnTo>
                <a:lnTo>
                  <a:pt x="875" y="3321"/>
                </a:lnTo>
                <a:lnTo>
                  <a:pt x="920" y="3312"/>
                </a:lnTo>
                <a:lnTo>
                  <a:pt x="968" y="3306"/>
                </a:lnTo>
                <a:lnTo>
                  <a:pt x="1016" y="3300"/>
                </a:lnTo>
                <a:lnTo>
                  <a:pt x="1064" y="3296"/>
                </a:lnTo>
                <a:lnTo>
                  <a:pt x="1113" y="3294"/>
                </a:lnTo>
                <a:lnTo>
                  <a:pt x="1163" y="3292"/>
                </a:lnTo>
                <a:lnTo>
                  <a:pt x="1212" y="3293"/>
                </a:lnTo>
                <a:lnTo>
                  <a:pt x="1264" y="3294"/>
                </a:lnTo>
                <a:lnTo>
                  <a:pt x="1314" y="3298"/>
                </a:lnTo>
                <a:lnTo>
                  <a:pt x="1365" y="3303"/>
                </a:lnTo>
                <a:lnTo>
                  <a:pt x="1417" y="3310"/>
                </a:lnTo>
                <a:lnTo>
                  <a:pt x="1469" y="3320"/>
                </a:lnTo>
                <a:lnTo>
                  <a:pt x="1522" y="3331"/>
                </a:lnTo>
                <a:lnTo>
                  <a:pt x="1575" y="3344"/>
                </a:lnTo>
                <a:lnTo>
                  <a:pt x="1628" y="3359"/>
                </a:lnTo>
                <a:lnTo>
                  <a:pt x="1680" y="3377"/>
                </a:lnTo>
                <a:lnTo>
                  <a:pt x="1733" y="3397"/>
                </a:lnTo>
                <a:lnTo>
                  <a:pt x="1787" y="3420"/>
                </a:lnTo>
                <a:lnTo>
                  <a:pt x="1840" y="3445"/>
                </a:lnTo>
                <a:lnTo>
                  <a:pt x="1894" y="3473"/>
                </a:lnTo>
                <a:lnTo>
                  <a:pt x="1946" y="3504"/>
                </a:lnTo>
                <a:lnTo>
                  <a:pt x="2000" y="3537"/>
                </a:lnTo>
                <a:lnTo>
                  <a:pt x="2053" y="3572"/>
                </a:lnTo>
                <a:lnTo>
                  <a:pt x="2106" y="3612"/>
                </a:lnTo>
                <a:lnTo>
                  <a:pt x="2158" y="3653"/>
                </a:lnTo>
                <a:lnTo>
                  <a:pt x="2211" y="3699"/>
                </a:lnTo>
                <a:lnTo>
                  <a:pt x="2264" y="3746"/>
                </a:lnTo>
                <a:lnTo>
                  <a:pt x="2315" y="3798"/>
                </a:lnTo>
                <a:lnTo>
                  <a:pt x="2368" y="3853"/>
                </a:lnTo>
                <a:lnTo>
                  <a:pt x="2419" y="3911"/>
                </a:lnTo>
                <a:lnTo>
                  <a:pt x="2470" y="3973"/>
                </a:lnTo>
                <a:lnTo>
                  <a:pt x="2521" y="3911"/>
                </a:lnTo>
                <a:lnTo>
                  <a:pt x="2573" y="3853"/>
                </a:lnTo>
                <a:lnTo>
                  <a:pt x="2624" y="3798"/>
                </a:lnTo>
                <a:lnTo>
                  <a:pt x="2676" y="3746"/>
                </a:lnTo>
                <a:lnTo>
                  <a:pt x="2728" y="3699"/>
                </a:lnTo>
                <a:lnTo>
                  <a:pt x="2781" y="3653"/>
                </a:lnTo>
                <a:lnTo>
                  <a:pt x="2834" y="3612"/>
                </a:lnTo>
                <a:lnTo>
                  <a:pt x="2886" y="3572"/>
                </a:lnTo>
                <a:lnTo>
                  <a:pt x="2940" y="3537"/>
                </a:lnTo>
                <a:lnTo>
                  <a:pt x="2993" y="3504"/>
                </a:lnTo>
                <a:lnTo>
                  <a:pt x="3047" y="3473"/>
                </a:lnTo>
                <a:lnTo>
                  <a:pt x="3100" y="3445"/>
                </a:lnTo>
                <a:lnTo>
                  <a:pt x="3154" y="3420"/>
                </a:lnTo>
                <a:lnTo>
                  <a:pt x="3206" y="3397"/>
                </a:lnTo>
                <a:lnTo>
                  <a:pt x="3259" y="3377"/>
                </a:lnTo>
                <a:lnTo>
                  <a:pt x="3313" y="3359"/>
                </a:lnTo>
                <a:lnTo>
                  <a:pt x="3366" y="3344"/>
                </a:lnTo>
                <a:lnTo>
                  <a:pt x="3418" y="3331"/>
                </a:lnTo>
                <a:lnTo>
                  <a:pt x="3470" y="3320"/>
                </a:lnTo>
                <a:lnTo>
                  <a:pt x="3523" y="3310"/>
                </a:lnTo>
                <a:lnTo>
                  <a:pt x="3574" y="3303"/>
                </a:lnTo>
                <a:lnTo>
                  <a:pt x="3626" y="3298"/>
                </a:lnTo>
                <a:lnTo>
                  <a:pt x="3677" y="3294"/>
                </a:lnTo>
                <a:lnTo>
                  <a:pt x="3727" y="3293"/>
                </a:lnTo>
                <a:lnTo>
                  <a:pt x="3778" y="3292"/>
                </a:lnTo>
                <a:lnTo>
                  <a:pt x="3827" y="3294"/>
                </a:lnTo>
                <a:lnTo>
                  <a:pt x="3876" y="3296"/>
                </a:lnTo>
                <a:lnTo>
                  <a:pt x="3925" y="3300"/>
                </a:lnTo>
                <a:lnTo>
                  <a:pt x="3973" y="3306"/>
                </a:lnTo>
                <a:lnTo>
                  <a:pt x="4019" y="3312"/>
                </a:lnTo>
                <a:lnTo>
                  <a:pt x="4066" y="3321"/>
                </a:lnTo>
                <a:lnTo>
                  <a:pt x="4111" y="3330"/>
                </a:lnTo>
                <a:lnTo>
                  <a:pt x="4155" y="3339"/>
                </a:lnTo>
                <a:lnTo>
                  <a:pt x="4199" y="3350"/>
                </a:lnTo>
                <a:lnTo>
                  <a:pt x="4242" y="3363"/>
                </a:lnTo>
                <a:lnTo>
                  <a:pt x="4285" y="3375"/>
                </a:lnTo>
                <a:lnTo>
                  <a:pt x="4327" y="3388"/>
                </a:lnTo>
                <a:lnTo>
                  <a:pt x="4366" y="3402"/>
                </a:lnTo>
                <a:lnTo>
                  <a:pt x="4405" y="3417"/>
                </a:lnTo>
                <a:lnTo>
                  <a:pt x="4444" y="3431"/>
                </a:lnTo>
                <a:lnTo>
                  <a:pt x="4517" y="3461"/>
                </a:lnTo>
                <a:lnTo>
                  <a:pt x="4585" y="3493"/>
                </a:lnTo>
                <a:lnTo>
                  <a:pt x="4648" y="3523"/>
                </a:lnTo>
                <a:lnTo>
                  <a:pt x="4707" y="3554"/>
                </a:lnTo>
                <a:lnTo>
                  <a:pt x="4758" y="3583"/>
                </a:lnTo>
                <a:lnTo>
                  <a:pt x="4805" y="3612"/>
                </a:lnTo>
                <a:lnTo>
                  <a:pt x="4845" y="3636"/>
                </a:lnTo>
                <a:lnTo>
                  <a:pt x="4878" y="3658"/>
                </a:lnTo>
                <a:lnTo>
                  <a:pt x="4924" y="3690"/>
                </a:lnTo>
                <a:lnTo>
                  <a:pt x="4940" y="3702"/>
                </a:lnTo>
                <a:lnTo>
                  <a:pt x="4940" y="411"/>
                </a:lnTo>
                <a:lnTo>
                  <a:pt x="4924" y="399"/>
                </a:lnTo>
                <a:lnTo>
                  <a:pt x="4878" y="367"/>
                </a:lnTo>
                <a:lnTo>
                  <a:pt x="4845" y="345"/>
                </a:lnTo>
                <a:lnTo>
                  <a:pt x="4805" y="319"/>
                </a:lnTo>
                <a:lnTo>
                  <a:pt x="4758" y="292"/>
                </a:lnTo>
                <a:lnTo>
                  <a:pt x="4707" y="263"/>
                </a:lnTo>
                <a:lnTo>
                  <a:pt x="4648" y="232"/>
                </a:lnTo>
                <a:lnTo>
                  <a:pt x="4585" y="200"/>
                </a:lnTo>
                <a:lnTo>
                  <a:pt x="4517" y="169"/>
                </a:lnTo>
                <a:lnTo>
                  <a:pt x="4444" y="139"/>
                </a:lnTo>
                <a:lnTo>
                  <a:pt x="4405" y="124"/>
                </a:lnTo>
                <a:lnTo>
                  <a:pt x="4366" y="111"/>
                </a:lnTo>
                <a:lnTo>
                  <a:pt x="4327" y="96"/>
                </a:lnTo>
                <a:lnTo>
                  <a:pt x="4285" y="84"/>
                </a:lnTo>
                <a:lnTo>
                  <a:pt x="4242" y="71"/>
                </a:lnTo>
                <a:lnTo>
                  <a:pt x="4199" y="59"/>
                </a:lnTo>
                <a:lnTo>
                  <a:pt x="4155" y="48"/>
                </a:lnTo>
                <a:lnTo>
                  <a:pt x="4111" y="38"/>
                </a:lnTo>
                <a:lnTo>
                  <a:pt x="4066" y="30"/>
                </a:lnTo>
                <a:lnTo>
                  <a:pt x="4019" y="21"/>
                </a:lnTo>
                <a:lnTo>
                  <a:pt x="3973" y="15"/>
                </a:lnTo>
                <a:lnTo>
                  <a:pt x="3925" y="9"/>
                </a:lnTo>
                <a:lnTo>
                  <a:pt x="3876" y="5"/>
                </a:lnTo>
                <a:lnTo>
                  <a:pt x="3827" y="2"/>
                </a:lnTo>
                <a:lnTo>
                  <a:pt x="3778" y="0"/>
                </a:lnTo>
                <a:lnTo>
                  <a:pt x="3727" y="0"/>
                </a:lnTo>
                <a:lnTo>
                  <a:pt x="3677" y="3"/>
                </a:lnTo>
                <a:lnTo>
                  <a:pt x="3626" y="6"/>
                </a:lnTo>
                <a:lnTo>
                  <a:pt x="3574" y="11"/>
                </a:lnTo>
                <a:lnTo>
                  <a:pt x="3523" y="19"/>
                </a:lnTo>
                <a:lnTo>
                  <a:pt x="3470" y="27"/>
                </a:lnTo>
                <a:lnTo>
                  <a:pt x="3418" y="38"/>
                </a:lnTo>
                <a:lnTo>
                  <a:pt x="3366" y="52"/>
                </a:lnTo>
                <a:lnTo>
                  <a:pt x="3313" y="68"/>
                </a:lnTo>
                <a:lnTo>
                  <a:pt x="3259" y="86"/>
                </a:lnTo>
                <a:lnTo>
                  <a:pt x="3206" y="106"/>
                </a:lnTo>
                <a:lnTo>
                  <a:pt x="3154" y="128"/>
                </a:lnTo>
                <a:lnTo>
                  <a:pt x="3100" y="154"/>
                </a:lnTo>
                <a:lnTo>
                  <a:pt x="3047" y="182"/>
                </a:lnTo>
                <a:lnTo>
                  <a:pt x="2993" y="211"/>
                </a:lnTo>
                <a:lnTo>
                  <a:pt x="2940" y="244"/>
                </a:lnTo>
                <a:lnTo>
                  <a:pt x="2886" y="281"/>
                </a:lnTo>
                <a:lnTo>
                  <a:pt x="2834" y="320"/>
                </a:lnTo>
                <a:lnTo>
                  <a:pt x="2781" y="362"/>
                </a:lnTo>
                <a:lnTo>
                  <a:pt x="2728" y="407"/>
                </a:lnTo>
                <a:lnTo>
                  <a:pt x="2676" y="455"/>
                </a:lnTo>
                <a:lnTo>
                  <a:pt x="2624" y="507"/>
                </a:lnTo>
                <a:lnTo>
                  <a:pt x="2573" y="562"/>
                </a:lnTo>
                <a:lnTo>
                  <a:pt x="2521" y="619"/>
                </a:lnTo>
                <a:lnTo>
                  <a:pt x="2470" y="68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</a:t>
            </a:r>
          </a:p>
          <a:p>
            <a:pPr algn="ctr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材料</a:t>
            </a:r>
          </a:p>
        </p:txBody>
      </p:sp>
      <p:sp>
        <p:nvSpPr>
          <p:cNvPr id="9" name=" 9"/>
          <p:cNvSpPr/>
          <p:nvPr/>
        </p:nvSpPr>
        <p:spPr bwMode="auto">
          <a:xfrm>
            <a:off x="651510" y="4442460"/>
            <a:ext cx="653415" cy="915035"/>
          </a:xfrm>
          <a:custGeom>
            <a:avLst/>
            <a:gdLst/>
            <a:ahLst/>
            <a:cxnLst/>
            <a:rect l="0" t="0" r="r" b="b"/>
            <a:pathLst>
              <a:path w="1646238" h="2433638">
                <a:moveTo>
                  <a:pt x="577732" y="161925"/>
                </a:moveTo>
                <a:lnTo>
                  <a:pt x="586070" y="162719"/>
                </a:lnTo>
                <a:lnTo>
                  <a:pt x="593614" y="163910"/>
                </a:lnTo>
                <a:lnTo>
                  <a:pt x="597585" y="164703"/>
                </a:lnTo>
                <a:lnTo>
                  <a:pt x="601953" y="165894"/>
                </a:lnTo>
                <a:lnTo>
                  <a:pt x="605526" y="167482"/>
                </a:lnTo>
                <a:lnTo>
                  <a:pt x="609100" y="169069"/>
                </a:lnTo>
                <a:lnTo>
                  <a:pt x="612674" y="171053"/>
                </a:lnTo>
                <a:lnTo>
                  <a:pt x="616247" y="173435"/>
                </a:lnTo>
                <a:lnTo>
                  <a:pt x="619821" y="176610"/>
                </a:lnTo>
                <a:lnTo>
                  <a:pt x="623394" y="179388"/>
                </a:lnTo>
                <a:lnTo>
                  <a:pt x="626968" y="182563"/>
                </a:lnTo>
                <a:lnTo>
                  <a:pt x="630145" y="186135"/>
                </a:lnTo>
                <a:lnTo>
                  <a:pt x="633321" y="190103"/>
                </a:lnTo>
                <a:lnTo>
                  <a:pt x="636498" y="194469"/>
                </a:lnTo>
                <a:lnTo>
                  <a:pt x="639674" y="199232"/>
                </a:lnTo>
                <a:lnTo>
                  <a:pt x="642454" y="204788"/>
                </a:lnTo>
                <a:lnTo>
                  <a:pt x="645233" y="210344"/>
                </a:lnTo>
                <a:lnTo>
                  <a:pt x="648013" y="216297"/>
                </a:lnTo>
                <a:lnTo>
                  <a:pt x="650792" y="222647"/>
                </a:lnTo>
                <a:lnTo>
                  <a:pt x="653969" y="229394"/>
                </a:lnTo>
                <a:lnTo>
                  <a:pt x="656351" y="237332"/>
                </a:lnTo>
                <a:lnTo>
                  <a:pt x="658733" y="245269"/>
                </a:lnTo>
                <a:lnTo>
                  <a:pt x="838208" y="927100"/>
                </a:lnTo>
                <a:lnTo>
                  <a:pt x="840193" y="928291"/>
                </a:lnTo>
                <a:lnTo>
                  <a:pt x="841781" y="933450"/>
                </a:lnTo>
                <a:lnTo>
                  <a:pt x="899356" y="921941"/>
                </a:lnTo>
                <a:lnTo>
                  <a:pt x="911665" y="922338"/>
                </a:lnTo>
                <a:lnTo>
                  <a:pt x="923180" y="923529"/>
                </a:lnTo>
                <a:lnTo>
                  <a:pt x="935489" y="924719"/>
                </a:lnTo>
                <a:lnTo>
                  <a:pt x="946607" y="926704"/>
                </a:lnTo>
                <a:lnTo>
                  <a:pt x="957725" y="929482"/>
                </a:lnTo>
                <a:lnTo>
                  <a:pt x="969240" y="932657"/>
                </a:lnTo>
                <a:lnTo>
                  <a:pt x="979960" y="936229"/>
                </a:lnTo>
                <a:lnTo>
                  <a:pt x="991078" y="939800"/>
                </a:lnTo>
                <a:lnTo>
                  <a:pt x="1001402" y="944166"/>
                </a:lnTo>
                <a:lnTo>
                  <a:pt x="1011726" y="948929"/>
                </a:lnTo>
                <a:lnTo>
                  <a:pt x="1022049" y="954485"/>
                </a:lnTo>
                <a:lnTo>
                  <a:pt x="1031976" y="960438"/>
                </a:lnTo>
                <a:lnTo>
                  <a:pt x="1041506" y="966788"/>
                </a:lnTo>
                <a:lnTo>
                  <a:pt x="1051432" y="973535"/>
                </a:lnTo>
                <a:lnTo>
                  <a:pt x="1060565" y="980679"/>
                </a:lnTo>
                <a:lnTo>
                  <a:pt x="1069697" y="988616"/>
                </a:lnTo>
                <a:lnTo>
                  <a:pt x="1076050" y="994172"/>
                </a:lnTo>
                <a:lnTo>
                  <a:pt x="1081212" y="999729"/>
                </a:lnTo>
                <a:lnTo>
                  <a:pt x="1086374" y="1005682"/>
                </a:lnTo>
                <a:lnTo>
                  <a:pt x="1090345" y="1012032"/>
                </a:lnTo>
                <a:lnTo>
                  <a:pt x="1126478" y="1071960"/>
                </a:lnTo>
                <a:lnTo>
                  <a:pt x="1183258" y="1074341"/>
                </a:lnTo>
                <a:lnTo>
                  <a:pt x="1184847" y="1075532"/>
                </a:lnTo>
                <a:lnTo>
                  <a:pt x="1199538" y="1077913"/>
                </a:lnTo>
                <a:lnTo>
                  <a:pt x="1214230" y="1081088"/>
                </a:lnTo>
                <a:lnTo>
                  <a:pt x="1228524" y="1085057"/>
                </a:lnTo>
                <a:lnTo>
                  <a:pt x="1242818" y="1089422"/>
                </a:lnTo>
                <a:lnTo>
                  <a:pt x="1256716" y="1094582"/>
                </a:lnTo>
                <a:lnTo>
                  <a:pt x="1271010" y="1100932"/>
                </a:lnTo>
                <a:lnTo>
                  <a:pt x="1284510" y="1106885"/>
                </a:lnTo>
                <a:lnTo>
                  <a:pt x="1298011" y="1114029"/>
                </a:lnTo>
                <a:lnTo>
                  <a:pt x="1310717" y="1121172"/>
                </a:lnTo>
                <a:lnTo>
                  <a:pt x="1323820" y="1129507"/>
                </a:lnTo>
                <a:lnTo>
                  <a:pt x="1336129" y="1137444"/>
                </a:lnTo>
                <a:lnTo>
                  <a:pt x="1348041" y="1146175"/>
                </a:lnTo>
                <a:lnTo>
                  <a:pt x="1359953" y="1155700"/>
                </a:lnTo>
                <a:lnTo>
                  <a:pt x="1371071" y="1165225"/>
                </a:lnTo>
                <a:lnTo>
                  <a:pt x="1381792" y="1175147"/>
                </a:lnTo>
                <a:lnTo>
                  <a:pt x="1392115" y="1185863"/>
                </a:lnTo>
                <a:lnTo>
                  <a:pt x="1408792" y="1204119"/>
                </a:lnTo>
                <a:lnTo>
                  <a:pt x="1424278" y="1223566"/>
                </a:lnTo>
                <a:lnTo>
                  <a:pt x="1439763" y="1243410"/>
                </a:lnTo>
                <a:lnTo>
                  <a:pt x="1454058" y="1263254"/>
                </a:lnTo>
                <a:lnTo>
                  <a:pt x="1467955" y="1283891"/>
                </a:lnTo>
                <a:lnTo>
                  <a:pt x="1480264" y="1305322"/>
                </a:lnTo>
                <a:lnTo>
                  <a:pt x="1492970" y="1327150"/>
                </a:lnTo>
                <a:lnTo>
                  <a:pt x="1504088" y="1348582"/>
                </a:lnTo>
                <a:lnTo>
                  <a:pt x="1505279" y="1351360"/>
                </a:lnTo>
                <a:lnTo>
                  <a:pt x="1506471" y="1352154"/>
                </a:lnTo>
                <a:lnTo>
                  <a:pt x="1508059" y="1352550"/>
                </a:lnTo>
                <a:lnTo>
                  <a:pt x="1518780" y="1353344"/>
                </a:lnTo>
                <a:lnTo>
                  <a:pt x="1528309" y="1355329"/>
                </a:lnTo>
                <a:lnTo>
                  <a:pt x="1537839" y="1357710"/>
                </a:lnTo>
                <a:lnTo>
                  <a:pt x="1546971" y="1360885"/>
                </a:lnTo>
                <a:lnTo>
                  <a:pt x="1555707" y="1364457"/>
                </a:lnTo>
                <a:lnTo>
                  <a:pt x="1563648" y="1368822"/>
                </a:lnTo>
                <a:lnTo>
                  <a:pt x="1571590" y="1373982"/>
                </a:lnTo>
                <a:lnTo>
                  <a:pt x="1578737" y="1379935"/>
                </a:lnTo>
                <a:lnTo>
                  <a:pt x="1585487" y="1385888"/>
                </a:lnTo>
                <a:lnTo>
                  <a:pt x="1591840" y="1392238"/>
                </a:lnTo>
                <a:lnTo>
                  <a:pt x="1597796" y="1398985"/>
                </a:lnTo>
                <a:lnTo>
                  <a:pt x="1603752" y="1406525"/>
                </a:lnTo>
                <a:lnTo>
                  <a:pt x="1608914" y="1413669"/>
                </a:lnTo>
                <a:lnTo>
                  <a:pt x="1613678" y="1421607"/>
                </a:lnTo>
                <a:lnTo>
                  <a:pt x="1618046" y="1429544"/>
                </a:lnTo>
                <a:lnTo>
                  <a:pt x="1622017" y="1437879"/>
                </a:lnTo>
                <a:lnTo>
                  <a:pt x="1625988" y="1446213"/>
                </a:lnTo>
                <a:lnTo>
                  <a:pt x="1629561" y="1454547"/>
                </a:lnTo>
                <a:lnTo>
                  <a:pt x="1632738" y="1463279"/>
                </a:lnTo>
                <a:lnTo>
                  <a:pt x="1635517" y="1471613"/>
                </a:lnTo>
                <a:lnTo>
                  <a:pt x="1637900" y="1479947"/>
                </a:lnTo>
                <a:lnTo>
                  <a:pt x="1639885" y="1488282"/>
                </a:lnTo>
                <a:lnTo>
                  <a:pt x="1641473" y="1497013"/>
                </a:lnTo>
                <a:lnTo>
                  <a:pt x="1643062" y="1504950"/>
                </a:lnTo>
                <a:lnTo>
                  <a:pt x="1644253" y="1512491"/>
                </a:lnTo>
                <a:lnTo>
                  <a:pt x="1645047" y="1520429"/>
                </a:lnTo>
                <a:lnTo>
                  <a:pt x="1645841" y="1527969"/>
                </a:lnTo>
                <a:lnTo>
                  <a:pt x="1646238" y="1534716"/>
                </a:lnTo>
                <a:lnTo>
                  <a:pt x="1646238" y="1541463"/>
                </a:lnTo>
                <a:lnTo>
                  <a:pt x="1646238" y="1548210"/>
                </a:lnTo>
                <a:lnTo>
                  <a:pt x="1645841" y="1553766"/>
                </a:lnTo>
                <a:lnTo>
                  <a:pt x="1645444" y="1558925"/>
                </a:lnTo>
                <a:lnTo>
                  <a:pt x="1643458" y="1570832"/>
                </a:lnTo>
                <a:lnTo>
                  <a:pt x="1642267" y="1583532"/>
                </a:lnTo>
                <a:lnTo>
                  <a:pt x="1641473" y="1595835"/>
                </a:lnTo>
                <a:lnTo>
                  <a:pt x="1640679" y="1608535"/>
                </a:lnTo>
                <a:lnTo>
                  <a:pt x="1634723" y="1749029"/>
                </a:lnTo>
                <a:lnTo>
                  <a:pt x="1628370" y="1889126"/>
                </a:lnTo>
                <a:lnTo>
                  <a:pt x="1627973" y="1902222"/>
                </a:lnTo>
                <a:lnTo>
                  <a:pt x="1626385" y="1915716"/>
                </a:lnTo>
                <a:lnTo>
                  <a:pt x="1625194" y="1928416"/>
                </a:lnTo>
                <a:lnTo>
                  <a:pt x="1623208" y="1941910"/>
                </a:lnTo>
                <a:lnTo>
                  <a:pt x="1621223" y="1954610"/>
                </a:lnTo>
                <a:lnTo>
                  <a:pt x="1618840" y="1968104"/>
                </a:lnTo>
                <a:lnTo>
                  <a:pt x="1616061" y="1980804"/>
                </a:lnTo>
                <a:lnTo>
                  <a:pt x="1612884" y="1993504"/>
                </a:lnTo>
                <a:lnTo>
                  <a:pt x="1604546" y="2026444"/>
                </a:lnTo>
                <a:lnTo>
                  <a:pt x="1595414" y="2058988"/>
                </a:lnTo>
                <a:lnTo>
                  <a:pt x="1586281" y="2091532"/>
                </a:lnTo>
                <a:lnTo>
                  <a:pt x="1577148" y="2123679"/>
                </a:lnTo>
                <a:lnTo>
                  <a:pt x="1579134" y="2125663"/>
                </a:lnTo>
                <a:lnTo>
                  <a:pt x="1617252" y="2294732"/>
                </a:lnTo>
                <a:lnTo>
                  <a:pt x="1571590" y="2303463"/>
                </a:lnTo>
                <a:lnTo>
                  <a:pt x="1487411" y="2318147"/>
                </a:lnTo>
                <a:lnTo>
                  <a:pt x="1251951" y="2359026"/>
                </a:lnTo>
                <a:lnTo>
                  <a:pt x="1000608" y="2402285"/>
                </a:lnTo>
                <a:lnTo>
                  <a:pt x="897370" y="2420541"/>
                </a:lnTo>
                <a:lnTo>
                  <a:pt x="824310" y="2433638"/>
                </a:lnTo>
                <a:lnTo>
                  <a:pt x="785398" y="2236391"/>
                </a:lnTo>
                <a:lnTo>
                  <a:pt x="781030" y="2228851"/>
                </a:lnTo>
                <a:lnTo>
                  <a:pt x="776662" y="2221707"/>
                </a:lnTo>
                <a:lnTo>
                  <a:pt x="771897" y="2214563"/>
                </a:lnTo>
                <a:lnTo>
                  <a:pt x="767133" y="2207816"/>
                </a:lnTo>
                <a:lnTo>
                  <a:pt x="761574" y="2201069"/>
                </a:lnTo>
                <a:lnTo>
                  <a:pt x="756015" y="2194719"/>
                </a:lnTo>
                <a:lnTo>
                  <a:pt x="750456" y="2188369"/>
                </a:lnTo>
                <a:lnTo>
                  <a:pt x="744897" y="2182416"/>
                </a:lnTo>
                <a:lnTo>
                  <a:pt x="738544" y="2176463"/>
                </a:lnTo>
                <a:lnTo>
                  <a:pt x="732191" y="2170907"/>
                </a:lnTo>
                <a:lnTo>
                  <a:pt x="725441" y="2165351"/>
                </a:lnTo>
                <a:lnTo>
                  <a:pt x="719088" y="2159794"/>
                </a:lnTo>
                <a:lnTo>
                  <a:pt x="711940" y="2155032"/>
                </a:lnTo>
                <a:lnTo>
                  <a:pt x="704396" y="2149873"/>
                </a:lnTo>
                <a:lnTo>
                  <a:pt x="697249" y="2145507"/>
                </a:lnTo>
                <a:lnTo>
                  <a:pt x="689705" y="2141141"/>
                </a:lnTo>
                <a:lnTo>
                  <a:pt x="678984" y="2135585"/>
                </a:lnTo>
                <a:lnTo>
                  <a:pt x="668660" y="2130029"/>
                </a:lnTo>
                <a:lnTo>
                  <a:pt x="648807" y="2118519"/>
                </a:lnTo>
                <a:lnTo>
                  <a:pt x="630145" y="2106216"/>
                </a:lnTo>
                <a:lnTo>
                  <a:pt x="611482" y="2093119"/>
                </a:lnTo>
                <a:lnTo>
                  <a:pt x="593217" y="2080022"/>
                </a:lnTo>
                <a:lnTo>
                  <a:pt x="576144" y="2065735"/>
                </a:lnTo>
                <a:lnTo>
                  <a:pt x="559070" y="2051447"/>
                </a:lnTo>
                <a:lnTo>
                  <a:pt x="543187" y="2035969"/>
                </a:lnTo>
                <a:lnTo>
                  <a:pt x="526907" y="2020491"/>
                </a:lnTo>
                <a:lnTo>
                  <a:pt x="511422" y="2004616"/>
                </a:lnTo>
                <a:lnTo>
                  <a:pt x="496333" y="1988344"/>
                </a:lnTo>
                <a:lnTo>
                  <a:pt x="481245" y="1971676"/>
                </a:lnTo>
                <a:lnTo>
                  <a:pt x="466951" y="1954610"/>
                </a:lnTo>
                <a:lnTo>
                  <a:pt x="452259" y="1937147"/>
                </a:lnTo>
                <a:lnTo>
                  <a:pt x="424067" y="1902222"/>
                </a:lnTo>
                <a:lnTo>
                  <a:pt x="418111" y="1894285"/>
                </a:lnTo>
                <a:lnTo>
                  <a:pt x="412552" y="1886744"/>
                </a:lnTo>
                <a:lnTo>
                  <a:pt x="401435" y="1870472"/>
                </a:lnTo>
                <a:lnTo>
                  <a:pt x="391508" y="1853804"/>
                </a:lnTo>
                <a:lnTo>
                  <a:pt x="381978" y="1837532"/>
                </a:lnTo>
                <a:lnTo>
                  <a:pt x="372846" y="1820069"/>
                </a:lnTo>
                <a:lnTo>
                  <a:pt x="364110" y="1803401"/>
                </a:lnTo>
                <a:lnTo>
                  <a:pt x="356169" y="1785541"/>
                </a:lnTo>
                <a:lnTo>
                  <a:pt x="348228" y="1768079"/>
                </a:lnTo>
                <a:lnTo>
                  <a:pt x="332345" y="1733551"/>
                </a:lnTo>
                <a:lnTo>
                  <a:pt x="324404" y="1716485"/>
                </a:lnTo>
                <a:lnTo>
                  <a:pt x="316065" y="1699022"/>
                </a:lnTo>
                <a:lnTo>
                  <a:pt x="307727" y="1682354"/>
                </a:lnTo>
                <a:lnTo>
                  <a:pt x="298991" y="1666082"/>
                </a:lnTo>
                <a:lnTo>
                  <a:pt x="289462" y="1649413"/>
                </a:lnTo>
                <a:lnTo>
                  <a:pt x="279535" y="1633935"/>
                </a:lnTo>
                <a:lnTo>
                  <a:pt x="275962" y="1624410"/>
                </a:lnTo>
                <a:lnTo>
                  <a:pt x="271594" y="1614885"/>
                </a:lnTo>
                <a:lnTo>
                  <a:pt x="266829" y="1605360"/>
                </a:lnTo>
                <a:lnTo>
                  <a:pt x="261667" y="1595835"/>
                </a:lnTo>
                <a:lnTo>
                  <a:pt x="256505" y="1586310"/>
                </a:lnTo>
                <a:lnTo>
                  <a:pt x="250946" y="1577182"/>
                </a:lnTo>
                <a:lnTo>
                  <a:pt x="239431" y="1558132"/>
                </a:lnTo>
                <a:lnTo>
                  <a:pt x="227122" y="1539479"/>
                </a:lnTo>
                <a:lnTo>
                  <a:pt x="214813" y="1521619"/>
                </a:lnTo>
                <a:lnTo>
                  <a:pt x="190592" y="1486694"/>
                </a:lnTo>
                <a:lnTo>
                  <a:pt x="185827" y="1479154"/>
                </a:lnTo>
                <a:lnTo>
                  <a:pt x="181063" y="1470422"/>
                </a:lnTo>
                <a:lnTo>
                  <a:pt x="170342" y="1450579"/>
                </a:lnTo>
                <a:lnTo>
                  <a:pt x="164783" y="1441054"/>
                </a:lnTo>
                <a:lnTo>
                  <a:pt x="159224" y="1431132"/>
                </a:lnTo>
                <a:lnTo>
                  <a:pt x="156444" y="1427163"/>
                </a:lnTo>
                <a:lnTo>
                  <a:pt x="153268" y="1423194"/>
                </a:lnTo>
                <a:lnTo>
                  <a:pt x="149694" y="1419622"/>
                </a:lnTo>
                <a:lnTo>
                  <a:pt x="146518" y="1416447"/>
                </a:lnTo>
                <a:lnTo>
                  <a:pt x="143738" y="1413272"/>
                </a:lnTo>
                <a:lnTo>
                  <a:pt x="140959" y="1409304"/>
                </a:lnTo>
                <a:lnTo>
                  <a:pt x="138576" y="1404541"/>
                </a:lnTo>
                <a:lnTo>
                  <a:pt x="136591" y="1398985"/>
                </a:lnTo>
                <a:lnTo>
                  <a:pt x="134209" y="1393429"/>
                </a:lnTo>
                <a:lnTo>
                  <a:pt x="132620" y="1387475"/>
                </a:lnTo>
                <a:lnTo>
                  <a:pt x="129047" y="1373982"/>
                </a:lnTo>
                <a:lnTo>
                  <a:pt x="125870" y="1360488"/>
                </a:lnTo>
                <a:lnTo>
                  <a:pt x="122694" y="1346994"/>
                </a:lnTo>
                <a:lnTo>
                  <a:pt x="120311" y="1335485"/>
                </a:lnTo>
                <a:lnTo>
                  <a:pt x="117532" y="1325563"/>
                </a:lnTo>
                <a:lnTo>
                  <a:pt x="109194" y="1300560"/>
                </a:lnTo>
                <a:lnTo>
                  <a:pt x="100458" y="1276350"/>
                </a:lnTo>
                <a:lnTo>
                  <a:pt x="95296" y="1264047"/>
                </a:lnTo>
                <a:lnTo>
                  <a:pt x="90531" y="1252538"/>
                </a:lnTo>
                <a:lnTo>
                  <a:pt x="85767" y="1241425"/>
                </a:lnTo>
                <a:lnTo>
                  <a:pt x="80208" y="1229916"/>
                </a:lnTo>
                <a:lnTo>
                  <a:pt x="77031" y="1223566"/>
                </a:lnTo>
                <a:lnTo>
                  <a:pt x="73458" y="1217216"/>
                </a:lnTo>
                <a:lnTo>
                  <a:pt x="65119" y="1203722"/>
                </a:lnTo>
                <a:lnTo>
                  <a:pt x="55987" y="1190625"/>
                </a:lnTo>
                <a:lnTo>
                  <a:pt x="46457" y="1177132"/>
                </a:lnTo>
                <a:lnTo>
                  <a:pt x="26207" y="1150938"/>
                </a:lnTo>
                <a:lnTo>
                  <a:pt x="6353" y="1125538"/>
                </a:lnTo>
                <a:lnTo>
                  <a:pt x="3574" y="1121172"/>
                </a:lnTo>
                <a:lnTo>
                  <a:pt x="1589" y="1116410"/>
                </a:lnTo>
                <a:lnTo>
                  <a:pt x="397" y="1111250"/>
                </a:lnTo>
                <a:lnTo>
                  <a:pt x="0" y="1106091"/>
                </a:lnTo>
                <a:lnTo>
                  <a:pt x="0" y="1100535"/>
                </a:lnTo>
                <a:lnTo>
                  <a:pt x="794" y="1094582"/>
                </a:lnTo>
                <a:lnTo>
                  <a:pt x="1986" y="1088629"/>
                </a:lnTo>
                <a:lnTo>
                  <a:pt x="3574" y="1083072"/>
                </a:lnTo>
                <a:lnTo>
                  <a:pt x="5559" y="1077516"/>
                </a:lnTo>
                <a:lnTo>
                  <a:pt x="8339" y="1071960"/>
                </a:lnTo>
                <a:lnTo>
                  <a:pt x="11118" y="1066404"/>
                </a:lnTo>
                <a:lnTo>
                  <a:pt x="14295" y="1061641"/>
                </a:lnTo>
                <a:lnTo>
                  <a:pt x="17868" y="1056879"/>
                </a:lnTo>
                <a:lnTo>
                  <a:pt x="21045" y="1052910"/>
                </a:lnTo>
                <a:lnTo>
                  <a:pt x="24618" y="1048941"/>
                </a:lnTo>
                <a:lnTo>
                  <a:pt x="28192" y="1045766"/>
                </a:lnTo>
                <a:lnTo>
                  <a:pt x="33751" y="1041400"/>
                </a:lnTo>
                <a:lnTo>
                  <a:pt x="39310" y="1037432"/>
                </a:lnTo>
                <a:lnTo>
                  <a:pt x="45663" y="1034257"/>
                </a:lnTo>
                <a:lnTo>
                  <a:pt x="52016" y="1031479"/>
                </a:lnTo>
                <a:lnTo>
                  <a:pt x="58369" y="1029097"/>
                </a:lnTo>
                <a:lnTo>
                  <a:pt x="64722" y="1027113"/>
                </a:lnTo>
                <a:lnTo>
                  <a:pt x="71869" y="1025922"/>
                </a:lnTo>
                <a:lnTo>
                  <a:pt x="78619" y="1024732"/>
                </a:lnTo>
                <a:lnTo>
                  <a:pt x="85767" y="1023938"/>
                </a:lnTo>
                <a:lnTo>
                  <a:pt x="92517" y="1023541"/>
                </a:lnTo>
                <a:lnTo>
                  <a:pt x="100061" y="1023938"/>
                </a:lnTo>
                <a:lnTo>
                  <a:pt x="107208" y="1024335"/>
                </a:lnTo>
                <a:lnTo>
                  <a:pt x="114355" y="1024732"/>
                </a:lnTo>
                <a:lnTo>
                  <a:pt x="121503" y="1025922"/>
                </a:lnTo>
                <a:lnTo>
                  <a:pt x="129047" y="1027510"/>
                </a:lnTo>
                <a:lnTo>
                  <a:pt x="136194" y="1029097"/>
                </a:lnTo>
                <a:lnTo>
                  <a:pt x="143341" y="1031082"/>
                </a:lnTo>
                <a:lnTo>
                  <a:pt x="150488" y="1033066"/>
                </a:lnTo>
                <a:lnTo>
                  <a:pt x="157636" y="1035844"/>
                </a:lnTo>
                <a:lnTo>
                  <a:pt x="164783" y="1038622"/>
                </a:lnTo>
                <a:lnTo>
                  <a:pt x="171533" y="1041400"/>
                </a:lnTo>
                <a:lnTo>
                  <a:pt x="177886" y="1044972"/>
                </a:lnTo>
                <a:lnTo>
                  <a:pt x="185033" y="1048544"/>
                </a:lnTo>
                <a:lnTo>
                  <a:pt x="191386" y="1052116"/>
                </a:lnTo>
                <a:lnTo>
                  <a:pt x="197739" y="1055688"/>
                </a:lnTo>
                <a:lnTo>
                  <a:pt x="203695" y="1059657"/>
                </a:lnTo>
                <a:lnTo>
                  <a:pt x="209651" y="1064022"/>
                </a:lnTo>
                <a:lnTo>
                  <a:pt x="215210" y="1067991"/>
                </a:lnTo>
                <a:lnTo>
                  <a:pt x="220769" y="1072754"/>
                </a:lnTo>
                <a:lnTo>
                  <a:pt x="225534" y="1077516"/>
                </a:lnTo>
                <a:lnTo>
                  <a:pt x="230299" y="1081882"/>
                </a:lnTo>
                <a:lnTo>
                  <a:pt x="235064" y="1086644"/>
                </a:lnTo>
                <a:lnTo>
                  <a:pt x="239828" y="1092200"/>
                </a:lnTo>
                <a:lnTo>
                  <a:pt x="244593" y="1097757"/>
                </a:lnTo>
                <a:lnTo>
                  <a:pt x="252932" y="1109663"/>
                </a:lnTo>
                <a:lnTo>
                  <a:pt x="260873" y="1121966"/>
                </a:lnTo>
                <a:lnTo>
                  <a:pt x="268814" y="1135063"/>
                </a:lnTo>
                <a:lnTo>
                  <a:pt x="283903" y="1160463"/>
                </a:lnTo>
                <a:lnTo>
                  <a:pt x="291447" y="1173163"/>
                </a:lnTo>
                <a:lnTo>
                  <a:pt x="299388" y="1185069"/>
                </a:lnTo>
                <a:lnTo>
                  <a:pt x="306139" y="1195785"/>
                </a:lnTo>
                <a:lnTo>
                  <a:pt x="312889" y="1206897"/>
                </a:lnTo>
                <a:lnTo>
                  <a:pt x="327580" y="1230710"/>
                </a:lnTo>
                <a:lnTo>
                  <a:pt x="342272" y="1255713"/>
                </a:lnTo>
                <a:lnTo>
                  <a:pt x="357757" y="1281113"/>
                </a:lnTo>
                <a:lnTo>
                  <a:pt x="365699" y="1293416"/>
                </a:lnTo>
                <a:lnTo>
                  <a:pt x="373640" y="1305719"/>
                </a:lnTo>
                <a:lnTo>
                  <a:pt x="382375" y="1317229"/>
                </a:lnTo>
                <a:lnTo>
                  <a:pt x="390714" y="1328738"/>
                </a:lnTo>
                <a:lnTo>
                  <a:pt x="399846" y="1339454"/>
                </a:lnTo>
                <a:lnTo>
                  <a:pt x="409376" y="1348979"/>
                </a:lnTo>
                <a:lnTo>
                  <a:pt x="418905" y="1358504"/>
                </a:lnTo>
                <a:lnTo>
                  <a:pt x="423670" y="1362472"/>
                </a:lnTo>
                <a:lnTo>
                  <a:pt x="428832" y="1366441"/>
                </a:lnTo>
                <a:lnTo>
                  <a:pt x="437171" y="1372791"/>
                </a:lnTo>
                <a:lnTo>
                  <a:pt x="445112" y="1378744"/>
                </a:lnTo>
                <a:lnTo>
                  <a:pt x="453450" y="1383904"/>
                </a:lnTo>
                <a:lnTo>
                  <a:pt x="462186" y="1388666"/>
                </a:lnTo>
                <a:lnTo>
                  <a:pt x="470921" y="1392635"/>
                </a:lnTo>
                <a:lnTo>
                  <a:pt x="479260" y="1396207"/>
                </a:lnTo>
                <a:lnTo>
                  <a:pt x="488789" y="1399382"/>
                </a:lnTo>
                <a:lnTo>
                  <a:pt x="497525" y="1402160"/>
                </a:lnTo>
                <a:lnTo>
                  <a:pt x="506657" y="1404144"/>
                </a:lnTo>
                <a:lnTo>
                  <a:pt x="516187" y="1405732"/>
                </a:lnTo>
                <a:lnTo>
                  <a:pt x="525716" y="1407319"/>
                </a:lnTo>
                <a:lnTo>
                  <a:pt x="535246" y="1408113"/>
                </a:lnTo>
                <a:lnTo>
                  <a:pt x="545172" y="1408113"/>
                </a:lnTo>
                <a:lnTo>
                  <a:pt x="555099" y="1407716"/>
                </a:lnTo>
                <a:lnTo>
                  <a:pt x="565423" y="1406922"/>
                </a:lnTo>
                <a:lnTo>
                  <a:pt x="575746" y="1404938"/>
                </a:lnTo>
                <a:lnTo>
                  <a:pt x="578923" y="1404541"/>
                </a:lnTo>
                <a:lnTo>
                  <a:pt x="582497" y="1402954"/>
                </a:lnTo>
                <a:lnTo>
                  <a:pt x="586467" y="1401366"/>
                </a:lnTo>
                <a:lnTo>
                  <a:pt x="590041" y="1398985"/>
                </a:lnTo>
                <a:lnTo>
                  <a:pt x="594012" y="1395810"/>
                </a:lnTo>
                <a:lnTo>
                  <a:pt x="597585" y="1392635"/>
                </a:lnTo>
                <a:lnTo>
                  <a:pt x="601556" y="1389460"/>
                </a:lnTo>
                <a:lnTo>
                  <a:pt x="604335" y="1385491"/>
                </a:lnTo>
                <a:lnTo>
                  <a:pt x="609894" y="1379141"/>
                </a:lnTo>
                <a:lnTo>
                  <a:pt x="614659" y="1372394"/>
                </a:lnTo>
                <a:lnTo>
                  <a:pt x="619424" y="1365647"/>
                </a:lnTo>
                <a:lnTo>
                  <a:pt x="623394" y="1358900"/>
                </a:lnTo>
                <a:lnTo>
                  <a:pt x="627762" y="1352154"/>
                </a:lnTo>
                <a:lnTo>
                  <a:pt x="631336" y="1344613"/>
                </a:lnTo>
                <a:lnTo>
                  <a:pt x="634512" y="1337469"/>
                </a:lnTo>
                <a:lnTo>
                  <a:pt x="637292" y="1330325"/>
                </a:lnTo>
                <a:lnTo>
                  <a:pt x="640071" y="1323182"/>
                </a:lnTo>
                <a:lnTo>
                  <a:pt x="642057" y="1315244"/>
                </a:lnTo>
                <a:lnTo>
                  <a:pt x="644042" y="1307704"/>
                </a:lnTo>
                <a:lnTo>
                  <a:pt x="645233" y="1299766"/>
                </a:lnTo>
                <a:lnTo>
                  <a:pt x="646424" y="1291829"/>
                </a:lnTo>
                <a:lnTo>
                  <a:pt x="647218" y="1283891"/>
                </a:lnTo>
                <a:lnTo>
                  <a:pt x="647616" y="1275557"/>
                </a:lnTo>
                <a:lnTo>
                  <a:pt x="648013" y="1267619"/>
                </a:lnTo>
                <a:lnTo>
                  <a:pt x="647616" y="1259682"/>
                </a:lnTo>
                <a:lnTo>
                  <a:pt x="647218" y="1252538"/>
                </a:lnTo>
                <a:lnTo>
                  <a:pt x="646424" y="1245394"/>
                </a:lnTo>
                <a:lnTo>
                  <a:pt x="645233" y="1237457"/>
                </a:lnTo>
                <a:lnTo>
                  <a:pt x="466951" y="280988"/>
                </a:lnTo>
                <a:lnTo>
                  <a:pt x="465362" y="271463"/>
                </a:lnTo>
                <a:lnTo>
                  <a:pt x="464568" y="263128"/>
                </a:lnTo>
                <a:lnTo>
                  <a:pt x="464568" y="254397"/>
                </a:lnTo>
                <a:lnTo>
                  <a:pt x="464965" y="246857"/>
                </a:lnTo>
                <a:lnTo>
                  <a:pt x="465759" y="239316"/>
                </a:lnTo>
                <a:lnTo>
                  <a:pt x="467348" y="232569"/>
                </a:lnTo>
                <a:lnTo>
                  <a:pt x="468936" y="225822"/>
                </a:lnTo>
                <a:lnTo>
                  <a:pt x="471318" y="219869"/>
                </a:lnTo>
                <a:lnTo>
                  <a:pt x="473701" y="214313"/>
                </a:lnTo>
                <a:lnTo>
                  <a:pt x="476480" y="209153"/>
                </a:lnTo>
                <a:lnTo>
                  <a:pt x="479657" y="204391"/>
                </a:lnTo>
                <a:lnTo>
                  <a:pt x="482833" y="199628"/>
                </a:lnTo>
                <a:lnTo>
                  <a:pt x="486407" y="195263"/>
                </a:lnTo>
                <a:lnTo>
                  <a:pt x="490775" y="191691"/>
                </a:lnTo>
                <a:lnTo>
                  <a:pt x="494348" y="188119"/>
                </a:lnTo>
                <a:lnTo>
                  <a:pt x="498319" y="184944"/>
                </a:lnTo>
                <a:lnTo>
                  <a:pt x="502289" y="182166"/>
                </a:lnTo>
                <a:lnTo>
                  <a:pt x="506657" y="179785"/>
                </a:lnTo>
                <a:lnTo>
                  <a:pt x="514201" y="175419"/>
                </a:lnTo>
                <a:lnTo>
                  <a:pt x="522143" y="171450"/>
                </a:lnTo>
                <a:lnTo>
                  <a:pt x="528893" y="169069"/>
                </a:lnTo>
                <a:lnTo>
                  <a:pt x="534849" y="167482"/>
                </a:lnTo>
                <a:lnTo>
                  <a:pt x="539614" y="166291"/>
                </a:lnTo>
                <a:lnTo>
                  <a:pt x="543981" y="165497"/>
                </a:lnTo>
                <a:lnTo>
                  <a:pt x="552320" y="163910"/>
                </a:lnTo>
                <a:lnTo>
                  <a:pt x="561055" y="162719"/>
                </a:lnTo>
                <a:lnTo>
                  <a:pt x="569393" y="162322"/>
                </a:lnTo>
                <a:lnTo>
                  <a:pt x="577732" y="161925"/>
                </a:lnTo>
                <a:close/>
                <a:moveTo>
                  <a:pt x="576263" y="0"/>
                </a:moveTo>
                <a:lnTo>
                  <a:pt x="594539" y="397"/>
                </a:lnTo>
                <a:lnTo>
                  <a:pt x="612419" y="1589"/>
                </a:lnTo>
                <a:lnTo>
                  <a:pt x="630298" y="3973"/>
                </a:lnTo>
                <a:lnTo>
                  <a:pt x="647780" y="7151"/>
                </a:lnTo>
                <a:lnTo>
                  <a:pt x="664864" y="10727"/>
                </a:lnTo>
                <a:lnTo>
                  <a:pt x="681551" y="15098"/>
                </a:lnTo>
                <a:lnTo>
                  <a:pt x="697841" y="20263"/>
                </a:lnTo>
                <a:lnTo>
                  <a:pt x="714131" y="26620"/>
                </a:lnTo>
                <a:lnTo>
                  <a:pt x="729626" y="33374"/>
                </a:lnTo>
                <a:lnTo>
                  <a:pt x="745122" y="41321"/>
                </a:lnTo>
                <a:lnTo>
                  <a:pt x="759822" y="50062"/>
                </a:lnTo>
                <a:lnTo>
                  <a:pt x="774920" y="59200"/>
                </a:lnTo>
                <a:lnTo>
                  <a:pt x="788826" y="69530"/>
                </a:lnTo>
                <a:lnTo>
                  <a:pt x="803130" y="80655"/>
                </a:lnTo>
                <a:lnTo>
                  <a:pt x="816638" y="92575"/>
                </a:lnTo>
                <a:lnTo>
                  <a:pt x="830147" y="105289"/>
                </a:lnTo>
                <a:lnTo>
                  <a:pt x="842464" y="118798"/>
                </a:lnTo>
                <a:lnTo>
                  <a:pt x="854780" y="132307"/>
                </a:lnTo>
                <a:lnTo>
                  <a:pt x="865508" y="146610"/>
                </a:lnTo>
                <a:lnTo>
                  <a:pt x="876235" y="160516"/>
                </a:lnTo>
                <a:lnTo>
                  <a:pt x="885374" y="175615"/>
                </a:lnTo>
                <a:lnTo>
                  <a:pt x="894115" y="190315"/>
                </a:lnTo>
                <a:lnTo>
                  <a:pt x="901664" y="205811"/>
                </a:lnTo>
                <a:lnTo>
                  <a:pt x="908815" y="221306"/>
                </a:lnTo>
                <a:lnTo>
                  <a:pt x="915172" y="237596"/>
                </a:lnTo>
                <a:lnTo>
                  <a:pt x="920337" y="253886"/>
                </a:lnTo>
                <a:lnTo>
                  <a:pt x="924708" y="270574"/>
                </a:lnTo>
                <a:lnTo>
                  <a:pt x="928284" y="287658"/>
                </a:lnTo>
                <a:lnTo>
                  <a:pt x="931462" y="304743"/>
                </a:lnTo>
                <a:lnTo>
                  <a:pt x="933449" y="322622"/>
                </a:lnTo>
                <a:lnTo>
                  <a:pt x="934641" y="340502"/>
                </a:lnTo>
                <a:lnTo>
                  <a:pt x="935038" y="359175"/>
                </a:lnTo>
                <a:lnTo>
                  <a:pt x="934641" y="377452"/>
                </a:lnTo>
                <a:lnTo>
                  <a:pt x="933449" y="395331"/>
                </a:lnTo>
                <a:lnTo>
                  <a:pt x="931462" y="413211"/>
                </a:lnTo>
                <a:lnTo>
                  <a:pt x="928284" y="430693"/>
                </a:lnTo>
                <a:lnTo>
                  <a:pt x="924708" y="447777"/>
                </a:lnTo>
                <a:lnTo>
                  <a:pt x="920337" y="464465"/>
                </a:lnTo>
                <a:lnTo>
                  <a:pt x="915172" y="480755"/>
                </a:lnTo>
                <a:lnTo>
                  <a:pt x="908815" y="496647"/>
                </a:lnTo>
                <a:lnTo>
                  <a:pt x="901664" y="512540"/>
                </a:lnTo>
                <a:lnTo>
                  <a:pt x="894115" y="527638"/>
                </a:lnTo>
                <a:lnTo>
                  <a:pt x="885374" y="543134"/>
                </a:lnTo>
                <a:lnTo>
                  <a:pt x="876235" y="557437"/>
                </a:lnTo>
                <a:lnTo>
                  <a:pt x="865508" y="572138"/>
                </a:lnTo>
                <a:lnTo>
                  <a:pt x="854780" y="585647"/>
                </a:lnTo>
                <a:lnTo>
                  <a:pt x="842464" y="599553"/>
                </a:lnTo>
                <a:lnTo>
                  <a:pt x="830147" y="612664"/>
                </a:lnTo>
                <a:lnTo>
                  <a:pt x="830147" y="613061"/>
                </a:lnTo>
                <a:lnTo>
                  <a:pt x="822201" y="620611"/>
                </a:lnTo>
                <a:lnTo>
                  <a:pt x="813857" y="628160"/>
                </a:lnTo>
                <a:lnTo>
                  <a:pt x="805911" y="634914"/>
                </a:lnTo>
                <a:lnTo>
                  <a:pt x="797964" y="641668"/>
                </a:lnTo>
                <a:lnTo>
                  <a:pt x="791607" y="619419"/>
                </a:lnTo>
                <a:lnTo>
                  <a:pt x="785250" y="597963"/>
                </a:lnTo>
                <a:lnTo>
                  <a:pt x="778496" y="576111"/>
                </a:lnTo>
                <a:lnTo>
                  <a:pt x="771344" y="553861"/>
                </a:lnTo>
                <a:lnTo>
                  <a:pt x="780880" y="543928"/>
                </a:lnTo>
                <a:lnTo>
                  <a:pt x="790018" y="533201"/>
                </a:lnTo>
                <a:lnTo>
                  <a:pt x="798759" y="522473"/>
                </a:lnTo>
                <a:lnTo>
                  <a:pt x="806705" y="511745"/>
                </a:lnTo>
                <a:lnTo>
                  <a:pt x="813857" y="500223"/>
                </a:lnTo>
                <a:lnTo>
                  <a:pt x="820611" y="488701"/>
                </a:lnTo>
                <a:lnTo>
                  <a:pt x="826571" y="476782"/>
                </a:lnTo>
                <a:lnTo>
                  <a:pt x="831736" y="464862"/>
                </a:lnTo>
                <a:lnTo>
                  <a:pt x="836504" y="452545"/>
                </a:lnTo>
                <a:lnTo>
                  <a:pt x="840477" y="439831"/>
                </a:lnTo>
                <a:lnTo>
                  <a:pt x="844053" y="427117"/>
                </a:lnTo>
                <a:lnTo>
                  <a:pt x="846834" y="414005"/>
                </a:lnTo>
                <a:lnTo>
                  <a:pt x="849218" y="400894"/>
                </a:lnTo>
                <a:lnTo>
                  <a:pt x="850807" y="386988"/>
                </a:lnTo>
                <a:lnTo>
                  <a:pt x="851602" y="373479"/>
                </a:lnTo>
                <a:lnTo>
                  <a:pt x="851999" y="359175"/>
                </a:lnTo>
                <a:lnTo>
                  <a:pt x="851602" y="344872"/>
                </a:lnTo>
                <a:lnTo>
                  <a:pt x="850807" y="330966"/>
                </a:lnTo>
                <a:lnTo>
                  <a:pt x="849218" y="317457"/>
                </a:lnTo>
                <a:lnTo>
                  <a:pt x="846834" y="303948"/>
                </a:lnTo>
                <a:lnTo>
                  <a:pt x="844053" y="291234"/>
                </a:lnTo>
                <a:lnTo>
                  <a:pt x="840477" y="278123"/>
                </a:lnTo>
                <a:lnTo>
                  <a:pt x="836504" y="265806"/>
                </a:lnTo>
                <a:lnTo>
                  <a:pt x="831736" y="253092"/>
                </a:lnTo>
                <a:lnTo>
                  <a:pt x="826571" y="241172"/>
                </a:lnTo>
                <a:lnTo>
                  <a:pt x="820611" y="229253"/>
                </a:lnTo>
                <a:lnTo>
                  <a:pt x="813460" y="217730"/>
                </a:lnTo>
                <a:lnTo>
                  <a:pt x="806308" y="206605"/>
                </a:lnTo>
                <a:lnTo>
                  <a:pt x="798759" y="195481"/>
                </a:lnTo>
                <a:lnTo>
                  <a:pt x="789621" y="185150"/>
                </a:lnTo>
                <a:lnTo>
                  <a:pt x="780880" y="174820"/>
                </a:lnTo>
                <a:lnTo>
                  <a:pt x="770947" y="164092"/>
                </a:lnTo>
                <a:lnTo>
                  <a:pt x="760617" y="154556"/>
                </a:lnTo>
                <a:lnTo>
                  <a:pt x="750287" y="145021"/>
                </a:lnTo>
                <a:lnTo>
                  <a:pt x="739559" y="136677"/>
                </a:lnTo>
                <a:lnTo>
                  <a:pt x="728434" y="129128"/>
                </a:lnTo>
                <a:lnTo>
                  <a:pt x="717310" y="121976"/>
                </a:lnTo>
                <a:lnTo>
                  <a:pt x="705788" y="114825"/>
                </a:lnTo>
                <a:lnTo>
                  <a:pt x="693868" y="108865"/>
                </a:lnTo>
                <a:lnTo>
                  <a:pt x="682346" y="103700"/>
                </a:lnTo>
                <a:lnTo>
                  <a:pt x="669632" y="98932"/>
                </a:lnTo>
                <a:lnTo>
                  <a:pt x="657315" y="94959"/>
                </a:lnTo>
                <a:lnTo>
                  <a:pt x="644204" y="91383"/>
                </a:lnTo>
                <a:lnTo>
                  <a:pt x="631490" y="88204"/>
                </a:lnTo>
                <a:lnTo>
                  <a:pt x="617584" y="86218"/>
                </a:lnTo>
                <a:lnTo>
                  <a:pt x="604472" y="84628"/>
                </a:lnTo>
                <a:lnTo>
                  <a:pt x="590169" y="83436"/>
                </a:lnTo>
                <a:lnTo>
                  <a:pt x="576263" y="83436"/>
                </a:lnTo>
                <a:lnTo>
                  <a:pt x="561960" y="83436"/>
                </a:lnTo>
                <a:lnTo>
                  <a:pt x="548451" y="84628"/>
                </a:lnTo>
                <a:lnTo>
                  <a:pt x="534545" y="86218"/>
                </a:lnTo>
                <a:lnTo>
                  <a:pt x="521434" y="88204"/>
                </a:lnTo>
                <a:lnTo>
                  <a:pt x="507925" y="91383"/>
                </a:lnTo>
                <a:lnTo>
                  <a:pt x="495211" y="94959"/>
                </a:lnTo>
                <a:lnTo>
                  <a:pt x="482497" y="98932"/>
                </a:lnTo>
                <a:lnTo>
                  <a:pt x="470578" y="103700"/>
                </a:lnTo>
                <a:lnTo>
                  <a:pt x="458658" y="108865"/>
                </a:lnTo>
                <a:lnTo>
                  <a:pt x="446341" y="114825"/>
                </a:lnTo>
                <a:lnTo>
                  <a:pt x="435217" y="121976"/>
                </a:lnTo>
                <a:lnTo>
                  <a:pt x="423694" y="129128"/>
                </a:lnTo>
                <a:lnTo>
                  <a:pt x="412967" y="136677"/>
                </a:lnTo>
                <a:lnTo>
                  <a:pt x="401842" y="145021"/>
                </a:lnTo>
                <a:lnTo>
                  <a:pt x="391512" y="154556"/>
                </a:lnTo>
                <a:lnTo>
                  <a:pt x="381579" y="164092"/>
                </a:lnTo>
                <a:lnTo>
                  <a:pt x="381182" y="164092"/>
                </a:lnTo>
                <a:lnTo>
                  <a:pt x="371249" y="174820"/>
                </a:lnTo>
                <a:lnTo>
                  <a:pt x="362111" y="185150"/>
                </a:lnTo>
                <a:lnTo>
                  <a:pt x="353767" y="195481"/>
                </a:lnTo>
                <a:lnTo>
                  <a:pt x="345821" y="207003"/>
                </a:lnTo>
                <a:lnTo>
                  <a:pt x="338669" y="218128"/>
                </a:lnTo>
                <a:lnTo>
                  <a:pt x="331915" y="229253"/>
                </a:lnTo>
                <a:lnTo>
                  <a:pt x="325955" y="241172"/>
                </a:lnTo>
                <a:lnTo>
                  <a:pt x="320790" y="253092"/>
                </a:lnTo>
                <a:lnTo>
                  <a:pt x="315625" y="265806"/>
                </a:lnTo>
                <a:lnTo>
                  <a:pt x="311652" y="278123"/>
                </a:lnTo>
                <a:lnTo>
                  <a:pt x="308473" y="291234"/>
                </a:lnTo>
                <a:lnTo>
                  <a:pt x="305692" y="303948"/>
                </a:lnTo>
                <a:lnTo>
                  <a:pt x="303308" y="317457"/>
                </a:lnTo>
                <a:lnTo>
                  <a:pt x="301719" y="330966"/>
                </a:lnTo>
                <a:lnTo>
                  <a:pt x="300924" y="345269"/>
                </a:lnTo>
                <a:lnTo>
                  <a:pt x="300527" y="359175"/>
                </a:lnTo>
                <a:lnTo>
                  <a:pt x="300924" y="373479"/>
                </a:lnTo>
                <a:lnTo>
                  <a:pt x="301719" y="386988"/>
                </a:lnTo>
                <a:lnTo>
                  <a:pt x="303308" y="400894"/>
                </a:lnTo>
                <a:lnTo>
                  <a:pt x="305692" y="414005"/>
                </a:lnTo>
                <a:lnTo>
                  <a:pt x="308473" y="427514"/>
                </a:lnTo>
                <a:lnTo>
                  <a:pt x="311652" y="440228"/>
                </a:lnTo>
                <a:lnTo>
                  <a:pt x="315625" y="452545"/>
                </a:lnTo>
                <a:lnTo>
                  <a:pt x="320790" y="464862"/>
                </a:lnTo>
                <a:lnTo>
                  <a:pt x="325955" y="476782"/>
                </a:lnTo>
                <a:lnTo>
                  <a:pt x="331915" y="489098"/>
                </a:lnTo>
                <a:lnTo>
                  <a:pt x="338669" y="500223"/>
                </a:lnTo>
                <a:lnTo>
                  <a:pt x="345821" y="511745"/>
                </a:lnTo>
                <a:lnTo>
                  <a:pt x="353767" y="522870"/>
                </a:lnTo>
                <a:lnTo>
                  <a:pt x="362111" y="533201"/>
                </a:lnTo>
                <a:lnTo>
                  <a:pt x="371249" y="543928"/>
                </a:lnTo>
                <a:lnTo>
                  <a:pt x="381182" y="554258"/>
                </a:lnTo>
                <a:lnTo>
                  <a:pt x="387539" y="560218"/>
                </a:lnTo>
                <a:lnTo>
                  <a:pt x="393896" y="566575"/>
                </a:lnTo>
                <a:lnTo>
                  <a:pt x="400650" y="572138"/>
                </a:lnTo>
                <a:lnTo>
                  <a:pt x="407405" y="577700"/>
                </a:lnTo>
                <a:lnTo>
                  <a:pt x="414159" y="582468"/>
                </a:lnTo>
                <a:lnTo>
                  <a:pt x="420913" y="587633"/>
                </a:lnTo>
                <a:lnTo>
                  <a:pt x="428065" y="592401"/>
                </a:lnTo>
                <a:lnTo>
                  <a:pt x="435614" y="597169"/>
                </a:lnTo>
                <a:lnTo>
                  <a:pt x="442368" y="601142"/>
                </a:lnTo>
                <a:lnTo>
                  <a:pt x="449917" y="605115"/>
                </a:lnTo>
                <a:lnTo>
                  <a:pt x="457069" y="608691"/>
                </a:lnTo>
                <a:lnTo>
                  <a:pt x="465015" y="612267"/>
                </a:lnTo>
                <a:lnTo>
                  <a:pt x="472564" y="615445"/>
                </a:lnTo>
                <a:lnTo>
                  <a:pt x="480113" y="618227"/>
                </a:lnTo>
                <a:lnTo>
                  <a:pt x="488457" y="621008"/>
                </a:lnTo>
                <a:lnTo>
                  <a:pt x="496403" y="623789"/>
                </a:lnTo>
                <a:lnTo>
                  <a:pt x="498787" y="634914"/>
                </a:lnTo>
                <a:lnTo>
                  <a:pt x="501171" y="645642"/>
                </a:lnTo>
                <a:lnTo>
                  <a:pt x="505541" y="667891"/>
                </a:lnTo>
                <a:lnTo>
                  <a:pt x="508720" y="690141"/>
                </a:lnTo>
                <a:lnTo>
                  <a:pt x="511501" y="712788"/>
                </a:lnTo>
                <a:lnTo>
                  <a:pt x="498390" y="710404"/>
                </a:lnTo>
                <a:lnTo>
                  <a:pt x="484881" y="707226"/>
                </a:lnTo>
                <a:lnTo>
                  <a:pt x="472167" y="703253"/>
                </a:lnTo>
                <a:lnTo>
                  <a:pt x="459453" y="699279"/>
                </a:lnTo>
                <a:lnTo>
                  <a:pt x="446739" y="694909"/>
                </a:lnTo>
                <a:lnTo>
                  <a:pt x="434819" y="690141"/>
                </a:lnTo>
                <a:lnTo>
                  <a:pt x="422503" y="684579"/>
                </a:lnTo>
                <a:lnTo>
                  <a:pt x="410583" y="678619"/>
                </a:lnTo>
                <a:lnTo>
                  <a:pt x="398664" y="671864"/>
                </a:lnTo>
                <a:lnTo>
                  <a:pt x="387142" y="665110"/>
                </a:lnTo>
                <a:lnTo>
                  <a:pt x="376017" y="657561"/>
                </a:lnTo>
                <a:lnTo>
                  <a:pt x="364892" y="649615"/>
                </a:lnTo>
                <a:lnTo>
                  <a:pt x="354164" y="641271"/>
                </a:lnTo>
                <a:lnTo>
                  <a:pt x="343040" y="632133"/>
                </a:lnTo>
                <a:lnTo>
                  <a:pt x="332709" y="622994"/>
                </a:lnTo>
                <a:lnTo>
                  <a:pt x="322379" y="612664"/>
                </a:lnTo>
                <a:lnTo>
                  <a:pt x="309665" y="599553"/>
                </a:lnTo>
                <a:lnTo>
                  <a:pt x="297746" y="585647"/>
                </a:lnTo>
                <a:lnTo>
                  <a:pt x="286621" y="572138"/>
                </a:lnTo>
                <a:lnTo>
                  <a:pt x="276291" y="557437"/>
                </a:lnTo>
                <a:lnTo>
                  <a:pt x="267153" y="543134"/>
                </a:lnTo>
                <a:lnTo>
                  <a:pt x="258412" y="527638"/>
                </a:lnTo>
                <a:lnTo>
                  <a:pt x="250465" y="512540"/>
                </a:lnTo>
                <a:lnTo>
                  <a:pt x="243711" y="496647"/>
                </a:lnTo>
                <a:lnTo>
                  <a:pt x="237751" y="480755"/>
                </a:lnTo>
                <a:lnTo>
                  <a:pt x="231792" y="464465"/>
                </a:lnTo>
                <a:lnTo>
                  <a:pt x="227421" y="447777"/>
                </a:lnTo>
                <a:lnTo>
                  <a:pt x="223845" y="430693"/>
                </a:lnTo>
                <a:lnTo>
                  <a:pt x="221064" y="413211"/>
                </a:lnTo>
                <a:lnTo>
                  <a:pt x="219078" y="395331"/>
                </a:lnTo>
                <a:lnTo>
                  <a:pt x="217886" y="377452"/>
                </a:lnTo>
                <a:lnTo>
                  <a:pt x="217488" y="359175"/>
                </a:lnTo>
                <a:lnTo>
                  <a:pt x="217886" y="340502"/>
                </a:lnTo>
                <a:lnTo>
                  <a:pt x="219078" y="322622"/>
                </a:lnTo>
                <a:lnTo>
                  <a:pt x="221064" y="304743"/>
                </a:lnTo>
                <a:lnTo>
                  <a:pt x="223845" y="287658"/>
                </a:lnTo>
                <a:lnTo>
                  <a:pt x="227421" y="270574"/>
                </a:lnTo>
                <a:lnTo>
                  <a:pt x="231792" y="253886"/>
                </a:lnTo>
                <a:lnTo>
                  <a:pt x="237751" y="237596"/>
                </a:lnTo>
                <a:lnTo>
                  <a:pt x="243711" y="221306"/>
                </a:lnTo>
                <a:lnTo>
                  <a:pt x="250465" y="205811"/>
                </a:lnTo>
                <a:lnTo>
                  <a:pt x="258412" y="190315"/>
                </a:lnTo>
                <a:lnTo>
                  <a:pt x="267153" y="175615"/>
                </a:lnTo>
                <a:lnTo>
                  <a:pt x="276291" y="160516"/>
                </a:lnTo>
                <a:lnTo>
                  <a:pt x="286621" y="146610"/>
                </a:lnTo>
                <a:lnTo>
                  <a:pt x="297746" y="132307"/>
                </a:lnTo>
                <a:lnTo>
                  <a:pt x="309665" y="118798"/>
                </a:lnTo>
                <a:lnTo>
                  <a:pt x="322379" y="105289"/>
                </a:lnTo>
                <a:lnTo>
                  <a:pt x="335491" y="92575"/>
                </a:lnTo>
                <a:lnTo>
                  <a:pt x="349397" y="80655"/>
                </a:lnTo>
                <a:lnTo>
                  <a:pt x="363303" y="69530"/>
                </a:lnTo>
                <a:lnTo>
                  <a:pt x="378003" y="59200"/>
                </a:lnTo>
                <a:lnTo>
                  <a:pt x="392307" y="50062"/>
                </a:lnTo>
                <a:lnTo>
                  <a:pt x="407405" y="41321"/>
                </a:lnTo>
                <a:lnTo>
                  <a:pt x="422900" y="33374"/>
                </a:lnTo>
                <a:lnTo>
                  <a:pt x="438395" y="26620"/>
                </a:lnTo>
                <a:lnTo>
                  <a:pt x="454288" y="20263"/>
                </a:lnTo>
                <a:lnTo>
                  <a:pt x="470975" y="15098"/>
                </a:lnTo>
                <a:lnTo>
                  <a:pt x="487662" y="10727"/>
                </a:lnTo>
                <a:lnTo>
                  <a:pt x="504747" y="7151"/>
                </a:lnTo>
                <a:lnTo>
                  <a:pt x="522228" y="3973"/>
                </a:lnTo>
                <a:lnTo>
                  <a:pt x="539710" y="1589"/>
                </a:lnTo>
                <a:lnTo>
                  <a:pt x="557589" y="397"/>
                </a:lnTo>
                <a:lnTo>
                  <a:pt x="57626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76070" y="2421890"/>
            <a:ext cx="10101580" cy="100584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013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年末，重庆市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医疗卫生机构总数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达18926个。其中：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医院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531个，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基层医疗卫生机构</a:t>
            </a:r>
          </a:p>
          <a:p>
            <a:pPr fontAlgn="auto">
              <a:lnSpc>
                <a:spcPct val="150000"/>
              </a:lnSpc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18025个，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专业公共卫生机构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350个。</a:t>
            </a:r>
            <a:endParaRPr lang="zh-CN" altLang="en-US" sz="2000"/>
          </a:p>
        </p:txBody>
      </p:sp>
      <p:graphicFrame>
        <p:nvGraphicFramePr>
          <p:cNvPr id="8" name="对象 7">
            <a:hlinkClick r:id="" action="ppaction://ole?verb=0"/>
          </p:cNvPr>
          <p:cNvGraphicFramePr>
            <a:graphicFrameLocks/>
          </p:cNvGraphicFramePr>
          <p:nvPr/>
        </p:nvGraphicFramePr>
        <p:xfrm>
          <a:off x="1754188" y="4806315"/>
          <a:ext cx="4813300" cy="566420"/>
        </p:xfrm>
        <a:graphic>
          <a:graphicData uri="http://schemas.openxmlformats.org/presentationml/2006/ole">
            <p:oleObj spid="_x0000_s35841" r:id="rId5" imgW="1726920" imgH="203040" progId="Equation.3">
              <p:embed/>
            </p:oleObj>
          </a:graphicData>
        </a:graphic>
      </p:graphicFrame>
      <p:sp>
        <p:nvSpPr>
          <p:cNvPr id="45" name=" 2050"/>
          <p:cNvSpPr/>
          <p:nvPr/>
        </p:nvSpPr>
        <p:spPr bwMode="auto">
          <a:xfrm>
            <a:off x="2483485" y="2052320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资料分析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61620" y="802005"/>
            <a:ext cx="11705590" cy="20726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    　</a:t>
            </a:r>
            <a:r>
              <a:rPr lang="zh-CN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、根据以下资料，回答96～100题。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457200" fontAlgn="auto">
              <a:lnSpc>
                <a:spcPct val="130000"/>
              </a:lnSpc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2013年，重庆市全年实现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工业增加值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5249.65亿元，比上年增长13.1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，占全市地区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生产总值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的41.5%。其中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规模以上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工业增加值增长13.6%。（见图1）</a:t>
            </a:r>
          </a:p>
          <a:p>
            <a:pPr marL="469900" lvl="0" indent="457200" fontAlgn="auto">
              <a:lnSpc>
                <a:spcPct val="130000"/>
              </a:lnSpc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规模以上工业企业实现总产值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15824.86亿元，同比增长14.5%。其中，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大中型企业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11288.89亿元，12.7%；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国有控股企业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4487.86亿元，增长10.8%。（见表1）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499235" y="5856605"/>
            <a:ext cx="59563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</a:rPr>
              <a:t>2009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496185" y="5856605"/>
            <a:ext cx="59563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</a:rPr>
              <a:t>2010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500120" y="5857875"/>
            <a:ext cx="59563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</a:rPr>
              <a:t>2011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507865" y="5857875"/>
            <a:ext cx="59563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</a:rPr>
              <a:t>2012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544185" y="5857875"/>
            <a:ext cx="59563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</a:rPr>
              <a:t>2013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530" y="3103245"/>
            <a:ext cx="5904865" cy="275463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6185" y="6193155"/>
            <a:ext cx="2704465" cy="31432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0715" y="3225165"/>
            <a:ext cx="4517390" cy="324993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7931150" y="2859405"/>
            <a:ext cx="321310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表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1 2013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年规模以上总产值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2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" name="MH_Entry_1"/>
          <p:cNvSpPr/>
          <p:nvPr>
            <p:custDataLst>
              <p:tags r:id="rId3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资料分析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20700" y="832485"/>
            <a:ext cx="11363325" cy="11144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96.2013年，重庆市全市地区生产总值约为(  )亿元。</a:t>
            </a: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A.12620    B.12630    C.12650    D.12640</a:t>
            </a:r>
          </a:p>
        </p:txBody>
      </p:sp>
      <p:sp>
        <p:nvSpPr>
          <p:cNvPr id="2050" name=" 2050"/>
          <p:cNvSpPr/>
          <p:nvPr/>
        </p:nvSpPr>
        <p:spPr bwMode="auto">
          <a:xfrm>
            <a:off x="520700" y="2661920"/>
            <a:ext cx="914400" cy="914400"/>
          </a:xfrm>
          <a:custGeom>
            <a:avLst/>
            <a:gdLst>
              <a:gd name="T0" fmla="*/ 913166 w 4940"/>
              <a:gd name="T1" fmla="*/ 216832 h 3973"/>
              <a:gd name="T2" fmla="*/ 832184 w 4940"/>
              <a:gd name="T3" fmla="*/ 139667 h 3973"/>
              <a:gd name="T4" fmla="*/ 750431 w 4940"/>
              <a:gd name="T5" fmla="*/ 81408 h 3973"/>
              <a:gd name="T6" fmla="*/ 668293 w 4940"/>
              <a:gd name="T7" fmla="*/ 40897 h 3973"/>
              <a:gd name="T8" fmla="*/ 586925 w 4940"/>
              <a:gd name="T9" fmla="*/ 14661 h 3973"/>
              <a:gd name="T10" fmla="*/ 506715 w 4940"/>
              <a:gd name="T11" fmla="*/ 2315 h 3973"/>
              <a:gd name="T12" fmla="*/ 429203 w 4940"/>
              <a:gd name="T13" fmla="*/ 772 h 3973"/>
              <a:gd name="T14" fmla="*/ 354777 w 4940"/>
              <a:gd name="T15" fmla="*/ 8102 h 3973"/>
              <a:gd name="T16" fmla="*/ 285364 w 4940"/>
              <a:gd name="T17" fmla="*/ 22763 h 3973"/>
              <a:gd name="T18" fmla="*/ 220965 w 4940"/>
              <a:gd name="T19" fmla="*/ 42826 h 3973"/>
              <a:gd name="T20" fmla="*/ 136898 w 4940"/>
              <a:gd name="T21" fmla="*/ 77164 h 3973"/>
              <a:gd name="T22" fmla="*/ 52060 w 4940"/>
              <a:gd name="T23" fmla="*/ 123077 h 3973"/>
              <a:gd name="T24" fmla="*/ 0 w 4940"/>
              <a:gd name="T25" fmla="*/ 158573 h 3973"/>
              <a:gd name="T26" fmla="*/ 23523 w 4940"/>
              <a:gd name="T27" fmla="*/ 1411336 h 3973"/>
              <a:gd name="T28" fmla="*/ 90237 w 4940"/>
              <a:gd name="T29" fmla="*/ 1371211 h 3973"/>
              <a:gd name="T30" fmla="*/ 191271 w 4940"/>
              <a:gd name="T31" fmla="*/ 1323755 h 3973"/>
              <a:gd name="T32" fmla="*/ 252200 w 4940"/>
              <a:gd name="T33" fmla="*/ 1302149 h 3973"/>
              <a:gd name="T34" fmla="*/ 319300 w 4940"/>
              <a:gd name="T35" fmla="*/ 1284787 h 3973"/>
              <a:gd name="T36" fmla="*/ 391798 w 4940"/>
              <a:gd name="T37" fmla="*/ 1273212 h 3973"/>
              <a:gd name="T38" fmla="*/ 467381 w 4940"/>
              <a:gd name="T39" fmla="*/ 1270511 h 3973"/>
              <a:gd name="T40" fmla="*/ 546434 w 4940"/>
              <a:gd name="T41" fmla="*/ 1277070 h 3973"/>
              <a:gd name="T42" fmla="*/ 627802 w 4940"/>
              <a:gd name="T43" fmla="*/ 1295975 h 3973"/>
              <a:gd name="T44" fmla="*/ 709555 w 4940"/>
              <a:gd name="T45" fmla="*/ 1329156 h 3973"/>
              <a:gd name="T46" fmla="*/ 791693 w 4940"/>
              <a:gd name="T47" fmla="*/ 1378155 h 3973"/>
              <a:gd name="T48" fmla="*/ 873061 w 4940"/>
              <a:gd name="T49" fmla="*/ 1445288 h 3973"/>
              <a:gd name="T50" fmla="*/ 952500 w 4940"/>
              <a:gd name="T51" fmla="*/ 1532870 h 3973"/>
              <a:gd name="T52" fmla="*/ 1011887 w 4940"/>
              <a:gd name="T53" fmla="*/ 1465351 h 3973"/>
              <a:gd name="T54" fmla="*/ 1092868 w 4940"/>
              <a:gd name="T55" fmla="*/ 1393588 h 3973"/>
              <a:gd name="T56" fmla="*/ 1175007 w 4940"/>
              <a:gd name="T57" fmla="*/ 1339959 h 3973"/>
              <a:gd name="T58" fmla="*/ 1256760 w 4940"/>
              <a:gd name="T59" fmla="*/ 1302920 h 3973"/>
              <a:gd name="T60" fmla="*/ 1338128 w 4940"/>
              <a:gd name="T61" fmla="*/ 1280928 h 3973"/>
              <a:gd name="T62" fmla="*/ 1417952 w 4940"/>
              <a:gd name="T63" fmla="*/ 1270897 h 3973"/>
              <a:gd name="T64" fmla="*/ 1494692 w 4940"/>
              <a:gd name="T65" fmla="*/ 1271669 h 3973"/>
              <a:gd name="T66" fmla="*/ 1567962 w 4940"/>
              <a:gd name="T67" fmla="*/ 1281314 h 3973"/>
              <a:gd name="T68" fmla="*/ 1635832 w 4940"/>
              <a:gd name="T69" fmla="*/ 1297519 h 3973"/>
              <a:gd name="T70" fmla="*/ 1698689 w 4940"/>
              <a:gd name="T71" fmla="*/ 1318353 h 3973"/>
              <a:gd name="T72" fmla="*/ 1792397 w 4940"/>
              <a:gd name="T73" fmla="*/ 1359250 h 3973"/>
              <a:gd name="T74" fmla="*/ 1868365 w 4940"/>
              <a:gd name="T75" fmla="*/ 1402848 h 3973"/>
              <a:gd name="T76" fmla="*/ 1905000 w 4940"/>
              <a:gd name="T77" fmla="*/ 158573 h 3973"/>
              <a:gd name="T78" fmla="*/ 1868365 w 4940"/>
              <a:gd name="T79" fmla="*/ 133109 h 3973"/>
              <a:gd name="T80" fmla="*/ 1792397 w 4940"/>
              <a:gd name="T81" fmla="*/ 89511 h 3973"/>
              <a:gd name="T82" fmla="*/ 1698689 w 4940"/>
              <a:gd name="T83" fmla="*/ 47842 h 3973"/>
              <a:gd name="T84" fmla="*/ 1635832 w 4940"/>
              <a:gd name="T85" fmla="*/ 27393 h 3973"/>
              <a:gd name="T86" fmla="*/ 1567962 w 4940"/>
              <a:gd name="T87" fmla="*/ 11575 h 3973"/>
              <a:gd name="T88" fmla="*/ 1494692 w 4940"/>
              <a:gd name="T89" fmla="*/ 1929 h 3973"/>
              <a:gd name="T90" fmla="*/ 1417952 w 4940"/>
              <a:gd name="T91" fmla="*/ 1157 h 3973"/>
              <a:gd name="T92" fmla="*/ 1338128 w 4940"/>
              <a:gd name="T93" fmla="*/ 10417 h 3973"/>
              <a:gd name="T94" fmla="*/ 1256760 w 4940"/>
              <a:gd name="T95" fmla="*/ 33181 h 3973"/>
              <a:gd name="T96" fmla="*/ 1175007 w 4940"/>
              <a:gd name="T97" fmla="*/ 70220 h 3973"/>
              <a:gd name="T98" fmla="*/ 1092868 w 4940"/>
              <a:gd name="T99" fmla="*/ 123463 h 3973"/>
              <a:gd name="T100" fmla="*/ 1011887 w 4940"/>
              <a:gd name="T101" fmla="*/ 195612 h 3973"/>
              <a:gd name="T102" fmla="*/ 952500 w 4940"/>
              <a:gd name="T103" fmla="*/ 262745 h 3973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4940" h="3973">
                <a:moveTo>
                  <a:pt x="2470" y="681"/>
                </a:moveTo>
                <a:lnTo>
                  <a:pt x="2470" y="681"/>
                </a:lnTo>
                <a:lnTo>
                  <a:pt x="2419" y="619"/>
                </a:lnTo>
                <a:lnTo>
                  <a:pt x="2368" y="562"/>
                </a:lnTo>
                <a:lnTo>
                  <a:pt x="2315" y="507"/>
                </a:lnTo>
                <a:lnTo>
                  <a:pt x="2264" y="455"/>
                </a:lnTo>
                <a:lnTo>
                  <a:pt x="2211" y="407"/>
                </a:lnTo>
                <a:lnTo>
                  <a:pt x="2158" y="362"/>
                </a:lnTo>
                <a:lnTo>
                  <a:pt x="2106" y="320"/>
                </a:lnTo>
                <a:lnTo>
                  <a:pt x="2053" y="281"/>
                </a:lnTo>
                <a:lnTo>
                  <a:pt x="2000" y="244"/>
                </a:lnTo>
                <a:lnTo>
                  <a:pt x="1946" y="211"/>
                </a:lnTo>
                <a:lnTo>
                  <a:pt x="1894" y="182"/>
                </a:lnTo>
                <a:lnTo>
                  <a:pt x="1840" y="154"/>
                </a:lnTo>
                <a:lnTo>
                  <a:pt x="1787" y="128"/>
                </a:lnTo>
                <a:lnTo>
                  <a:pt x="1733" y="106"/>
                </a:lnTo>
                <a:lnTo>
                  <a:pt x="1680" y="86"/>
                </a:lnTo>
                <a:lnTo>
                  <a:pt x="1628" y="68"/>
                </a:lnTo>
                <a:lnTo>
                  <a:pt x="1575" y="52"/>
                </a:lnTo>
                <a:lnTo>
                  <a:pt x="1522" y="38"/>
                </a:lnTo>
                <a:lnTo>
                  <a:pt x="1469" y="27"/>
                </a:lnTo>
                <a:lnTo>
                  <a:pt x="1417" y="19"/>
                </a:lnTo>
                <a:lnTo>
                  <a:pt x="1365" y="11"/>
                </a:lnTo>
                <a:lnTo>
                  <a:pt x="1314" y="6"/>
                </a:lnTo>
                <a:lnTo>
                  <a:pt x="1264" y="3"/>
                </a:lnTo>
                <a:lnTo>
                  <a:pt x="1212" y="0"/>
                </a:lnTo>
                <a:lnTo>
                  <a:pt x="1163" y="0"/>
                </a:lnTo>
                <a:lnTo>
                  <a:pt x="1113" y="2"/>
                </a:lnTo>
                <a:lnTo>
                  <a:pt x="1064" y="5"/>
                </a:lnTo>
                <a:lnTo>
                  <a:pt x="1016" y="9"/>
                </a:lnTo>
                <a:lnTo>
                  <a:pt x="968" y="15"/>
                </a:lnTo>
                <a:lnTo>
                  <a:pt x="920" y="21"/>
                </a:lnTo>
                <a:lnTo>
                  <a:pt x="875" y="30"/>
                </a:lnTo>
                <a:lnTo>
                  <a:pt x="828" y="38"/>
                </a:lnTo>
                <a:lnTo>
                  <a:pt x="784" y="48"/>
                </a:lnTo>
                <a:lnTo>
                  <a:pt x="740" y="59"/>
                </a:lnTo>
                <a:lnTo>
                  <a:pt x="697" y="71"/>
                </a:lnTo>
                <a:lnTo>
                  <a:pt x="654" y="84"/>
                </a:lnTo>
                <a:lnTo>
                  <a:pt x="614" y="96"/>
                </a:lnTo>
                <a:lnTo>
                  <a:pt x="573" y="111"/>
                </a:lnTo>
                <a:lnTo>
                  <a:pt x="534" y="124"/>
                </a:lnTo>
                <a:lnTo>
                  <a:pt x="496" y="139"/>
                </a:lnTo>
                <a:lnTo>
                  <a:pt x="423" y="169"/>
                </a:lnTo>
                <a:lnTo>
                  <a:pt x="355" y="200"/>
                </a:lnTo>
                <a:lnTo>
                  <a:pt x="292" y="232"/>
                </a:lnTo>
                <a:lnTo>
                  <a:pt x="234" y="263"/>
                </a:lnTo>
                <a:lnTo>
                  <a:pt x="181" y="292"/>
                </a:lnTo>
                <a:lnTo>
                  <a:pt x="135" y="319"/>
                </a:lnTo>
                <a:lnTo>
                  <a:pt x="95" y="345"/>
                </a:lnTo>
                <a:lnTo>
                  <a:pt x="61" y="367"/>
                </a:lnTo>
                <a:lnTo>
                  <a:pt x="16" y="399"/>
                </a:lnTo>
                <a:lnTo>
                  <a:pt x="0" y="411"/>
                </a:lnTo>
                <a:lnTo>
                  <a:pt x="0" y="3702"/>
                </a:lnTo>
                <a:lnTo>
                  <a:pt x="16" y="3690"/>
                </a:lnTo>
                <a:lnTo>
                  <a:pt x="61" y="3658"/>
                </a:lnTo>
                <a:lnTo>
                  <a:pt x="95" y="3636"/>
                </a:lnTo>
                <a:lnTo>
                  <a:pt x="135" y="3612"/>
                </a:lnTo>
                <a:lnTo>
                  <a:pt x="181" y="3583"/>
                </a:lnTo>
                <a:lnTo>
                  <a:pt x="234" y="3554"/>
                </a:lnTo>
                <a:lnTo>
                  <a:pt x="292" y="3523"/>
                </a:lnTo>
                <a:lnTo>
                  <a:pt x="355" y="3493"/>
                </a:lnTo>
                <a:lnTo>
                  <a:pt x="423" y="3461"/>
                </a:lnTo>
                <a:lnTo>
                  <a:pt x="496" y="3431"/>
                </a:lnTo>
                <a:lnTo>
                  <a:pt x="534" y="3417"/>
                </a:lnTo>
                <a:lnTo>
                  <a:pt x="573" y="3402"/>
                </a:lnTo>
                <a:lnTo>
                  <a:pt x="614" y="3388"/>
                </a:lnTo>
                <a:lnTo>
                  <a:pt x="654" y="3375"/>
                </a:lnTo>
                <a:lnTo>
                  <a:pt x="697" y="3363"/>
                </a:lnTo>
                <a:lnTo>
                  <a:pt x="740" y="3350"/>
                </a:lnTo>
                <a:lnTo>
                  <a:pt x="784" y="3339"/>
                </a:lnTo>
                <a:lnTo>
                  <a:pt x="828" y="3330"/>
                </a:lnTo>
                <a:lnTo>
                  <a:pt x="875" y="3321"/>
                </a:lnTo>
                <a:lnTo>
                  <a:pt x="920" y="3312"/>
                </a:lnTo>
                <a:lnTo>
                  <a:pt x="968" y="3306"/>
                </a:lnTo>
                <a:lnTo>
                  <a:pt x="1016" y="3300"/>
                </a:lnTo>
                <a:lnTo>
                  <a:pt x="1064" y="3296"/>
                </a:lnTo>
                <a:lnTo>
                  <a:pt x="1113" y="3294"/>
                </a:lnTo>
                <a:lnTo>
                  <a:pt x="1163" y="3292"/>
                </a:lnTo>
                <a:lnTo>
                  <a:pt x="1212" y="3293"/>
                </a:lnTo>
                <a:lnTo>
                  <a:pt x="1264" y="3294"/>
                </a:lnTo>
                <a:lnTo>
                  <a:pt x="1314" y="3298"/>
                </a:lnTo>
                <a:lnTo>
                  <a:pt x="1365" y="3303"/>
                </a:lnTo>
                <a:lnTo>
                  <a:pt x="1417" y="3310"/>
                </a:lnTo>
                <a:lnTo>
                  <a:pt x="1469" y="3320"/>
                </a:lnTo>
                <a:lnTo>
                  <a:pt x="1522" y="3331"/>
                </a:lnTo>
                <a:lnTo>
                  <a:pt x="1575" y="3344"/>
                </a:lnTo>
                <a:lnTo>
                  <a:pt x="1628" y="3359"/>
                </a:lnTo>
                <a:lnTo>
                  <a:pt x="1680" y="3377"/>
                </a:lnTo>
                <a:lnTo>
                  <a:pt x="1733" y="3397"/>
                </a:lnTo>
                <a:lnTo>
                  <a:pt x="1787" y="3420"/>
                </a:lnTo>
                <a:lnTo>
                  <a:pt x="1840" y="3445"/>
                </a:lnTo>
                <a:lnTo>
                  <a:pt x="1894" y="3473"/>
                </a:lnTo>
                <a:lnTo>
                  <a:pt x="1946" y="3504"/>
                </a:lnTo>
                <a:lnTo>
                  <a:pt x="2000" y="3537"/>
                </a:lnTo>
                <a:lnTo>
                  <a:pt x="2053" y="3572"/>
                </a:lnTo>
                <a:lnTo>
                  <a:pt x="2106" y="3612"/>
                </a:lnTo>
                <a:lnTo>
                  <a:pt x="2158" y="3653"/>
                </a:lnTo>
                <a:lnTo>
                  <a:pt x="2211" y="3699"/>
                </a:lnTo>
                <a:lnTo>
                  <a:pt x="2264" y="3746"/>
                </a:lnTo>
                <a:lnTo>
                  <a:pt x="2315" y="3798"/>
                </a:lnTo>
                <a:lnTo>
                  <a:pt x="2368" y="3853"/>
                </a:lnTo>
                <a:lnTo>
                  <a:pt x="2419" y="3911"/>
                </a:lnTo>
                <a:lnTo>
                  <a:pt x="2470" y="3973"/>
                </a:lnTo>
                <a:lnTo>
                  <a:pt x="2521" y="3911"/>
                </a:lnTo>
                <a:lnTo>
                  <a:pt x="2573" y="3853"/>
                </a:lnTo>
                <a:lnTo>
                  <a:pt x="2624" y="3798"/>
                </a:lnTo>
                <a:lnTo>
                  <a:pt x="2676" y="3746"/>
                </a:lnTo>
                <a:lnTo>
                  <a:pt x="2728" y="3699"/>
                </a:lnTo>
                <a:lnTo>
                  <a:pt x="2781" y="3653"/>
                </a:lnTo>
                <a:lnTo>
                  <a:pt x="2834" y="3612"/>
                </a:lnTo>
                <a:lnTo>
                  <a:pt x="2886" y="3572"/>
                </a:lnTo>
                <a:lnTo>
                  <a:pt x="2940" y="3537"/>
                </a:lnTo>
                <a:lnTo>
                  <a:pt x="2993" y="3504"/>
                </a:lnTo>
                <a:lnTo>
                  <a:pt x="3047" y="3473"/>
                </a:lnTo>
                <a:lnTo>
                  <a:pt x="3100" y="3445"/>
                </a:lnTo>
                <a:lnTo>
                  <a:pt x="3154" y="3420"/>
                </a:lnTo>
                <a:lnTo>
                  <a:pt x="3206" y="3397"/>
                </a:lnTo>
                <a:lnTo>
                  <a:pt x="3259" y="3377"/>
                </a:lnTo>
                <a:lnTo>
                  <a:pt x="3313" y="3359"/>
                </a:lnTo>
                <a:lnTo>
                  <a:pt x="3366" y="3344"/>
                </a:lnTo>
                <a:lnTo>
                  <a:pt x="3418" y="3331"/>
                </a:lnTo>
                <a:lnTo>
                  <a:pt x="3470" y="3320"/>
                </a:lnTo>
                <a:lnTo>
                  <a:pt x="3523" y="3310"/>
                </a:lnTo>
                <a:lnTo>
                  <a:pt x="3574" y="3303"/>
                </a:lnTo>
                <a:lnTo>
                  <a:pt x="3626" y="3298"/>
                </a:lnTo>
                <a:lnTo>
                  <a:pt x="3677" y="3294"/>
                </a:lnTo>
                <a:lnTo>
                  <a:pt x="3727" y="3293"/>
                </a:lnTo>
                <a:lnTo>
                  <a:pt x="3778" y="3292"/>
                </a:lnTo>
                <a:lnTo>
                  <a:pt x="3827" y="3294"/>
                </a:lnTo>
                <a:lnTo>
                  <a:pt x="3876" y="3296"/>
                </a:lnTo>
                <a:lnTo>
                  <a:pt x="3925" y="3300"/>
                </a:lnTo>
                <a:lnTo>
                  <a:pt x="3973" y="3306"/>
                </a:lnTo>
                <a:lnTo>
                  <a:pt x="4019" y="3312"/>
                </a:lnTo>
                <a:lnTo>
                  <a:pt x="4066" y="3321"/>
                </a:lnTo>
                <a:lnTo>
                  <a:pt x="4111" y="3330"/>
                </a:lnTo>
                <a:lnTo>
                  <a:pt x="4155" y="3339"/>
                </a:lnTo>
                <a:lnTo>
                  <a:pt x="4199" y="3350"/>
                </a:lnTo>
                <a:lnTo>
                  <a:pt x="4242" y="3363"/>
                </a:lnTo>
                <a:lnTo>
                  <a:pt x="4285" y="3375"/>
                </a:lnTo>
                <a:lnTo>
                  <a:pt x="4327" y="3388"/>
                </a:lnTo>
                <a:lnTo>
                  <a:pt x="4366" y="3402"/>
                </a:lnTo>
                <a:lnTo>
                  <a:pt x="4405" y="3417"/>
                </a:lnTo>
                <a:lnTo>
                  <a:pt x="4444" y="3431"/>
                </a:lnTo>
                <a:lnTo>
                  <a:pt x="4517" y="3461"/>
                </a:lnTo>
                <a:lnTo>
                  <a:pt x="4585" y="3493"/>
                </a:lnTo>
                <a:lnTo>
                  <a:pt x="4648" y="3523"/>
                </a:lnTo>
                <a:lnTo>
                  <a:pt x="4707" y="3554"/>
                </a:lnTo>
                <a:lnTo>
                  <a:pt x="4758" y="3583"/>
                </a:lnTo>
                <a:lnTo>
                  <a:pt x="4805" y="3612"/>
                </a:lnTo>
                <a:lnTo>
                  <a:pt x="4845" y="3636"/>
                </a:lnTo>
                <a:lnTo>
                  <a:pt x="4878" y="3658"/>
                </a:lnTo>
                <a:lnTo>
                  <a:pt x="4924" y="3690"/>
                </a:lnTo>
                <a:lnTo>
                  <a:pt x="4940" y="3702"/>
                </a:lnTo>
                <a:lnTo>
                  <a:pt x="4940" y="411"/>
                </a:lnTo>
                <a:lnTo>
                  <a:pt x="4924" y="399"/>
                </a:lnTo>
                <a:lnTo>
                  <a:pt x="4878" y="367"/>
                </a:lnTo>
                <a:lnTo>
                  <a:pt x="4845" y="345"/>
                </a:lnTo>
                <a:lnTo>
                  <a:pt x="4805" y="319"/>
                </a:lnTo>
                <a:lnTo>
                  <a:pt x="4758" y="292"/>
                </a:lnTo>
                <a:lnTo>
                  <a:pt x="4707" y="263"/>
                </a:lnTo>
                <a:lnTo>
                  <a:pt x="4648" y="232"/>
                </a:lnTo>
                <a:lnTo>
                  <a:pt x="4585" y="200"/>
                </a:lnTo>
                <a:lnTo>
                  <a:pt x="4517" y="169"/>
                </a:lnTo>
                <a:lnTo>
                  <a:pt x="4444" y="139"/>
                </a:lnTo>
                <a:lnTo>
                  <a:pt x="4405" y="124"/>
                </a:lnTo>
                <a:lnTo>
                  <a:pt x="4366" y="111"/>
                </a:lnTo>
                <a:lnTo>
                  <a:pt x="4327" y="96"/>
                </a:lnTo>
                <a:lnTo>
                  <a:pt x="4285" y="84"/>
                </a:lnTo>
                <a:lnTo>
                  <a:pt x="4242" y="71"/>
                </a:lnTo>
                <a:lnTo>
                  <a:pt x="4199" y="59"/>
                </a:lnTo>
                <a:lnTo>
                  <a:pt x="4155" y="48"/>
                </a:lnTo>
                <a:lnTo>
                  <a:pt x="4111" y="38"/>
                </a:lnTo>
                <a:lnTo>
                  <a:pt x="4066" y="30"/>
                </a:lnTo>
                <a:lnTo>
                  <a:pt x="4019" y="21"/>
                </a:lnTo>
                <a:lnTo>
                  <a:pt x="3973" y="15"/>
                </a:lnTo>
                <a:lnTo>
                  <a:pt x="3925" y="9"/>
                </a:lnTo>
                <a:lnTo>
                  <a:pt x="3876" y="5"/>
                </a:lnTo>
                <a:lnTo>
                  <a:pt x="3827" y="2"/>
                </a:lnTo>
                <a:lnTo>
                  <a:pt x="3778" y="0"/>
                </a:lnTo>
                <a:lnTo>
                  <a:pt x="3727" y="0"/>
                </a:lnTo>
                <a:lnTo>
                  <a:pt x="3677" y="3"/>
                </a:lnTo>
                <a:lnTo>
                  <a:pt x="3626" y="6"/>
                </a:lnTo>
                <a:lnTo>
                  <a:pt x="3574" y="11"/>
                </a:lnTo>
                <a:lnTo>
                  <a:pt x="3523" y="19"/>
                </a:lnTo>
                <a:lnTo>
                  <a:pt x="3470" y="27"/>
                </a:lnTo>
                <a:lnTo>
                  <a:pt x="3418" y="38"/>
                </a:lnTo>
                <a:lnTo>
                  <a:pt x="3366" y="52"/>
                </a:lnTo>
                <a:lnTo>
                  <a:pt x="3313" y="68"/>
                </a:lnTo>
                <a:lnTo>
                  <a:pt x="3259" y="86"/>
                </a:lnTo>
                <a:lnTo>
                  <a:pt x="3206" y="106"/>
                </a:lnTo>
                <a:lnTo>
                  <a:pt x="3154" y="128"/>
                </a:lnTo>
                <a:lnTo>
                  <a:pt x="3100" y="154"/>
                </a:lnTo>
                <a:lnTo>
                  <a:pt x="3047" y="182"/>
                </a:lnTo>
                <a:lnTo>
                  <a:pt x="2993" y="211"/>
                </a:lnTo>
                <a:lnTo>
                  <a:pt x="2940" y="244"/>
                </a:lnTo>
                <a:lnTo>
                  <a:pt x="2886" y="281"/>
                </a:lnTo>
                <a:lnTo>
                  <a:pt x="2834" y="320"/>
                </a:lnTo>
                <a:lnTo>
                  <a:pt x="2781" y="362"/>
                </a:lnTo>
                <a:lnTo>
                  <a:pt x="2728" y="407"/>
                </a:lnTo>
                <a:lnTo>
                  <a:pt x="2676" y="455"/>
                </a:lnTo>
                <a:lnTo>
                  <a:pt x="2624" y="507"/>
                </a:lnTo>
                <a:lnTo>
                  <a:pt x="2573" y="562"/>
                </a:lnTo>
                <a:lnTo>
                  <a:pt x="2521" y="619"/>
                </a:lnTo>
                <a:lnTo>
                  <a:pt x="2470" y="68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</a:t>
            </a:r>
          </a:p>
          <a:p>
            <a:pPr algn="ctr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材料</a:t>
            </a:r>
          </a:p>
        </p:txBody>
      </p:sp>
      <p:sp>
        <p:nvSpPr>
          <p:cNvPr id="9" name=" 9"/>
          <p:cNvSpPr/>
          <p:nvPr/>
        </p:nvSpPr>
        <p:spPr bwMode="auto">
          <a:xfrm>
            <a:off x="717550" y="4442460"/>
            <a:ext cx="653415" cy="915035"/>
          </a:xfrm>
          <a:custGeom>
            <a:avLst/>
            <a:gdLst/>
            <a:ahLst/>
            <a:cxnLst/>
            <a:rect l="0" t="0" r="r" b="b"/>
            <a:pathLst>
              <a:path w="1646238" h="2433638">
                <a:moveTo>
                  <a:pt x="577732" y="161925"/>
                </a:moveTo>
                <a:lnTo>
                  <a:pt x="586070" y="162719"/>
                </a:lnTo>
                <a:lnTo>
                  <a:pt x="593614" y="163910"/>
                </a:lnTo>
                <a:lnTo>
                  <a:pt x="597585" y="164703"/>
                </a:lnTo>
                <a:lnTo>
                  <a:pt x="601953" y="165894"/>
                </a:lnTo>
                <a:lnTo>
                  <a:pt x="605526" y="167482"/>
                </a:lnTo>
                <a:lnTo>
                  <a:pt x="609100" y="169069"/>
                </a:lnTo>
                <a:lnTo>
                  <a:pt x="612674" y="171053"/>
                </a:lnTo>
                <a:lnTo>
                  <a:pt x="616247" y="173435"/>
                </a:lnTo>
                <a:lnTo>
                  <a:pt x="619821" y="176610"/>
                </a:lnTo>
                <a:lnTo>
                  <a:pt x="623394" y="179388"/>
                </a:lnTo>
                <a:lnTo>
                  <a:pt x="626968" y="182563"/>
                </a:lnTo>
                <a:lnTo>
                  <a:pt x="630145" y="186135"/>
                </a:lnTo>
                <a:lnTo>
                  <a:pt x="633321" y="190103"/>
                </a:lnTo>
                <a:lnTo>
                  <a:pt x="636498" y="194469"/>
                </a:lnTo>
                <a:lnTo>
                  <a:pt x="639674" y="199232"/>
                </a:lnTo>
                <a:lnTo>
                  <a:pt x="642454" y="204788"/>
                </a:lnTo>
                <a:lnTo>
                  <a:pt x="645233" y="210344"/>
                </a:lnTo>
                <a:lnTo>
                  <a:pt x="648013" y="216297"/>
                </a:lnTo>
                <a:lnTo>
                  <a:pt x="650792" y="222647"/>
                </a:lnTo>
                <a:lnTo>
                  <a:pt x="653969" y="229394"/>
                </a:lnTo>
                <a:lnTo>
                  <a:pt x="656351" y="237332"/>
                </a:lnTo>
                <a:lnTo>
                  <a:pt x="658733" y="245269"/>
                </a:lnTo>
                <a:lnTo>
                  <a:pt x="838208" y="927100"/>
                </a:lnTo>
                <a:lnTo>
                  <a:pt x="840193" y="928291"/>
                </a:lnTo>
                <a:lnTo>
                  <a:pt x="841781" y="933450"/>
                </a:lnTo>
                <a:lnTo>
                  <a:pt x="899356" y="921941"/>
                </a:lnTo>
                <a:lnTo>
                  <a:pt x="911665" y="922338"/>
                </a:lnTo>
                <a:lnTo>
                  <a:pt x="923180" y="923529"/>
                </a:lnTo>
                <a:lnTo>
                  <a:pt x="935489" y="924719"/>
                </a:lnTo>
                <a:lnTo>
                  <a:pt x="946607" y="926704"/>
                </a:lnTo>
                <a:lnTo>
                  <a:pt x="957725" y="929482"/>
                </a:lnTo>
                <a:lnTo>
                  <a:pt x="969240" y="932657"/>
                </a:lnTo>
                <a:lnTo>
                  <a:pt x="979960" y="936229"/>
                </a:lnTo>
                <a:lnTo>
                  <a:pt x="991078" y="939800"/>
                </a:lnTo>
                <a:lnTo>
                  <a:pt x="1001402" y="944166"/>
                </a:lnTo>
                <a:lnTo>
                  <a:pt x="1011726" y="948929"/>
                </a:lnTo>
                <a:lnTo>
                  <a:pt x="1022049" y="954485"/>
                </a:lnTo>
                <a:lnTo>
                  <a:pt x="1031976" y="960438"/>
                </a:lnTo>
                <a:lnTo>
                  <a:pt x="1041506" y="966788"/>
                </a:lnTo>
                <a:lnTo>
                  <a:pt x="1051432" y="973535"/>
                </a:lnTo>
                <a:lnTo>
                  <a:pt x="1060565" y="980679"/>
                </a:lnTo>
                <a:lnTo>
                  <a:pt x="1069697" y="988616"/>
                </a:lnTo>
                <a:lnTo>
                  <a:pt x="1076050" y="994172"/>
                </a:lnTo>
                <a:lnTo>
                  <a:pt x="1081212" y="999729"/>
                </a:lnTo>
                <a:lnTo>
                  <a:pt x="1086374" y="1005682"/>
                </a:lnTo>
                <a:lnTo>
                  <a:pt x="1090345" y="1012032"/>
                </a:lnTo>
                <a:lnTo>
                  <a:pt x="1126478" y="1071960"/>
                </a:lnTo>
                <a:lnTo>
                  <a:pt x="1183258" y="1074341"/>
                </a:lnTo>
                <a:lnTo>
                  <a:pt x="1184847" y="1075532"/>
                </a:lnTo>
                <a:lnTo>
                  <a:pt x="1199538" y="1077913"/>
                </a:lnTo>
                <a:lnTo>
                  <a:pt x="1214230" y="1081088"/>
                </a:lnTo>
                <a:lnTo>
                  <a:pt x="1228524" y="1085057"/>
                </a:lnTo>
                <a:lnTo>
                  <a:pt x="1242818" y="1089422"/>
                </a:lnTo>
                <a:lnTo>
                  <a:pt x="1256716" y="1094582"/>
                </a:lnTo>
                <a:lnTo>
                  <a:pt x="1271010" y="1100932"/>
                </a:lnTo>
                <a:lnTo>
                  <a:pt x="1284510" y="1106885"/>
                </a:lnTo>
                <a:lnTo>
                  <a:pt x="1298011" y="1114029"/>
                </a:lnTo>
                <a:lnTo>
                  <a:pt x="1310717" y="1121172"/>
                </a:lnTo>
                <a:lnTo>
                  <a:pt x="1323820" y="1129507"/>
                </a:lnTo>
                <a:lnTo>
                  <a:pt x="1336129" y="1137444"/>
                </a:lnTo>
                <a:lnTo>
                  <a:pt x="1348041" y="1146175"/>
                </a:lnTo>
                <a:lnTo>
                  <a:pt x="1359953" y="1155700"/>
                </a:lnTo>
                <a:lnTo>
                  <a:pt x="1371071" y="1165225"/>
                </a:lnTo>
                <a:lnTo>
                  <a:pt x="1381792" y="1175147"/>
                </a:lnTo>
                <a:lnTo>
                  <a:pt x="1392115" y="1185863"/>
                </a:lnTo>
                <a:lnTo>
                  <a:pt x="1408792" y="1204119"/>
                </a:lnTo>
                <a:lnTo>
                  <a:pt x="1424278" y="1223566"/>
                </a:lnTo>
                <a:lnTo>
                  <a:pt x="1439763" y="1243410"/>
                </a:lnTo>
                <a:lnTo>
                  <a:pt x="1454058" y="1263254"/>
                </a:lnTo>
                <a:lnTo>
                  <a:pt x="1467955" y="1283891"/>
                </a:lnTo>
                <a:lnTo>
                  <a:pt x="1480264" y="1305322"/>
                </a:lnTo>
                <a:lnTo>
                  <a:pt x="1492970" y="1327150"/>
                </a:lnTo>
                <a:lnTo>
                  <a:pt x="1504088" y="1348582"/>
                </a:lnTo>
                <a:lnTo>
                  <a:pt x="1505279" y="1351360"/>
                </a:lnTo>
                <a:lnTo>
                  <a:pt x="1506471" y="1352154"/>
                </a:lnTo>
                <a:lnTo>
                  <a:pt x="1508059" y="1352550"/>
                </a:lnTo>
                <a:lnTo>
                  <a:pt x="1518780" y="1353344"/>
                </a:lnTo>
                <a:lnTo>
                  <a:pt x="1528309" y="1355329"/>
                </a:lnTo>
                <a:lnTo>
                  <a:pt x="1537839" y="1357710"/>
                </a:lnTo>
                <a:lnTo>
                  <a:pt x="1546971" y="1360885"/>
                </a:lnTo>
                <a:lnTo>
                  <a:pt x="1555707" y="1364457"/>
                </a:lnTo>
                <a:lnTo>
                  <a:pt x="1563648" y="1368822"/>
                </a:lnTo>
                <a:lnTo>
                  <a:pt x="1571590" y="1373982"/>
                </a:lnTo>
                <a:lnTo>
                  <a:pt x="1578737" y="1379935"/>
                </a:lnTo>
                <a:lnTo>
                  <a:pt x="1585487" y="1385888"/>
                </a:lnTo>
                <a:lnTo>
                  <a:pt x="1591840" y="1392238"/>
                </a:lnTo>
                <a:lnTo>
                  <a:pt x="1597796" y="1398985"/>
                </a:lnTo>
                <a:lnTo>
                  <a:pt x="1603752" y="1406525"/>
                </a:lnTo>
                <a:lnTo>
                  <a:pt x="1608914" y="1413669"/>
                </a:lnTo>
                <a:lnTo>
                  <a:pt x="1613678" y="1421607"/>
                </a:lnTo>
                <a:lnTo>
                  <a:pt x="1618046" y="1429544"/>
                </a:lnTo>
                <a:lnTo>
                  <a:pt x="1622017" y="1437879"/>
                </a:lnTo>
                <a:lnTo>
                  <a:pt x="1625988" y="1446213"/>
                </a:lnTo>
                <a:lnTo>
                  <a:pt x="1629561" y="1454547"/>
                </a:lnTo>
                <a:lnTo>
                  <a:pt x="1632738" y="1463279"/>
                </a:lnTo>
                <a:lnTo>
                  <a:pt x="1635517" y="1471613"/>
                </a:lnTo>
                <a:lnTo>
                  <a:pt x="1637900" y="1479947"/>
                </a:lnTo>
                <a:lnTo>
                  <a:pt x="1639885" y="1488282"/>
                </a:lnTo>
                <a:lnTo>
                  <a:pt x="1641473" y="1497013"/>
                </a:lnTo>
                <a:lnTo>
                  <a:pt x="1643062" y="1504950"/>
                </a:lnTo>
                <a:lnTo>
                  <a:pt x="1644253" y="1512491"/>
                </a:lnTo>
                <a:lnTo>
                  <a:pt x="1645047" y="1520429"/>
                </a:lnTo>
                <a:lnTo>
                  <a:pt x="1645841" y="1527969"/>
                </a:lnTo>
                <a:lnTo>
                  <a:pt x="1646238" y="1534716"/>
                </a:lnTo>
                <a:lnTo>
                  <a:pt x="1646238" y="1541463"/>
                </a:lnTo>
                <a:lnTo>
                  <a:pt x="1646238" y="1548210"/>
                </a:lnTo>
                <a:lnTo>
                  <a:pt x="1645841" y="1553766"/>
                </a:lnTo>
                <a:lnTo>
                  <a:pt x="1645444" y="1558925"/>
                </a:lnTo>
                <a:lnTo>
                  <a:pt x="1643458" y="1570832"/>
                </a:lnTo>
                <a:lnTo>
                  <a:pt x="1642267" y="1583532"/>
                </a:lnTo>
                <a:lnTo>
                  <a:pt x="1641473" y="1595835"/>
                </a:lnTo>
                <a:lnTo>
                  <a:pt x="1640679" y="1608535"/>
                </a:lnTo>
                <a:lnTo>
                  <a:pt x="1634723" y="1749029"/>
                </a:lnTo>
                <a:lnTo>
                  <a:pt x="1628370" y="1889126"/>
                </a:lnTo>
                <a:lnTo>
                  <a:pt x="1627973" y="1902222"/>
                </a:lnTo>
                <a:lnTo>
                  <a:pt x="1626385" y="1915716"/>
                </a:lnTo>
                <a:lnTo>
                  <a:pt x="1625194" y="1928416"/>
                </a:lnTo>
                <a:lnTo>
                  <a:pt x="1623208" y="1941910"/>
                </a:lnTo>
                <a:lnTo>
                  <a:pt x="1621223" y="1954610"/>
                </a:lnTo>
                <a:lnTo>
                  <a:pt x="1618840" y="1968104"/>
                </a:lnTo>
                <a:lnTo>
                  <a:pt x="1616061" y="1980804"/>
                </a:lnTo>
                <a:lnTo>
                  <a:pt x="1612884" y="1993504"/>
                </a:lnTo>
                <a:lnTo>
                  <a:pt x="1604546" y="2026444"/>
                </a:lnTo>
                <a:lnTo>
                  <a:pt x="1595414" y="2058988"/>
                </a:lnTo>
                <a:lnTo>
                  <a:pt x="1586281" y="2091532"/>
                </a:lnTo>
                <a:lnTo>
                  <a:pt x="1577148" y="2123679"/>
                </a:lnTo>
                <a:lnTo>
                  <a:pt x="1579134" y="2125663"/>
                </a:lnTo>
                <a:lnTo>
                  <a:pt x="1617252" y="2294732"/>
                </a:lnTo>
                <a:lnTo>
                  <a:pt x="1571590" y="2303463"/>
                </a:lnTo>
                <a:lnTo>
                  <a:pt x="1487411" y="2318147"/>
                </a:lnTo>
                <a:lnTo>
                  <a:pt x="1251951" y="2359026"/>
                </a:lnTo>
                <a:lnTo>
                  <a:pt x="1000608" y="2402285"/>
                </a:lnTo>
                <a:lnTo>
                  <a:pt x="897370" y="2420541"/>
                </a:lnTo>
                <a:lnTo>
                  <a:pt x="824310" y="2433638"/>
                </a:lnTo>
                <a:lnTo>
                  <a:pt x="785398" y="2236391"/>
                </a:lnTo>
                <a:lnTo>
                  <a:pt x="781030" y="2228851"/>
                </a:lnTo>
                <a:lnTo>
                  <a:pt x="776662" y="2221707"/>
                </a:lnTo>
                <a:lnTo>
                  <a:pt x="771897" y="2214563"/>
                </a:lnTo>
                <a:lnTo>
                  <a:pt x="767133" y="2207816"/>
                </a:lnTo>
                <a:lnTo>
                  <a:pt x="761574" y="2201069"/>
                </a:lnTo>
                <a:lnTo>
                  <a:pt x="756015" y="2194719"/>
                </a:lnTo>
                <a:lnTo>
                  <a:pt x="750456" y="2188369"/>
                </a:lnTo>
                <a:lnTo>
                  <a:pt x="744897" y="2182416"/>
                </a:lnTo>
                <a:lnTo>
                  <a:pt x="738544" y="2176463"/>
                </a:lnTo>
                <a:lnTo>
                  <a:pt x="732191" y="2170907"/>
                </a:lnTo>
                <a:lnTo>
                  <a:pt x="725441" y="2165351"/>
                </a:lnTo>
                <a:lnTo>
                  <a:pt x="719088" y="2159794"/>
                </a:lnTo>
                <a:lnTo>
                  <a:pt x="711940" y="2155032"/>
                </a:lnTo>
                <a:lnTo>
                  <a:pt x="704396" y="2149873"/>
                </a:lnTo>
                <a:lnTo>
                  <a:pt x="697249" y="2145507"/>
                </a:lnTo>
                <a:lnTo>
                  <a:pt x="689705" y="2141141"/>
                </a:lnTo>
                <a:lnTo>
                  <a:pt x="678984" y="2135585"/>
                </a:lnTo>
                <a:lnTo>
                  <a:pt x="668660" y="2130029"/>
                </a:lnTo>
                <a:lnTo>
                  <a:pt x="648807" y="2118519"/>
                </a:lnTo>
                <a:lnTo>
                  <a:pt x="630145" y="2106216"/>
                </a:lnTo>
                <a:lnTo>
                  <a:pt x="611482" y="2093119"/>
                </a:lnTo>
                <a:lnTo>
                  <a:pt x="593217" y="2080022"/>
                </a:lnTo>
                <a:lnTo>
                  <a:pt x="576144" y="2065735"/>
                </a:lnTo>
                <a:lnTo>
                  <a:pt x="559070" y="2051447"/>
                </a:lnTo>
                <a:lnTo>
                  <a:pt x="543187" y="2035969"/>
                </a:lnTo>
                <a:lnTo>
                  <a:pt x="526907" y="2020491"/>
                </a:lnTo>
                <a:lnTo>
                  <a:pt x="511422" y="2004616"/>
                </a:lnTo>
                <a:lnTo>
                  <a:pt x="496333" y="1988344"/>
                </a:lnTo>
                <a:lnTo>
                  <a:pt x="481245" y="1971676"/>
                </a:lnTo>
                <a:lnTo>
                  <a:pt x="466951" y="1954610"/>
                </a:lnTo>
                <a:lnTo>
                  <a:pt x="452259" y="1937147"/>
                </a:lnTo>
                <a:lnTo>
                  <a:pt x="424067" y="1902222"/>
                </a:lnTo>
                <a:lnTo>
                  <a:pt x="418111" y="1894285"/>
                </a:lnTo>
                <a:lnTo>
                  <a:pt x="412552" y="1886744"/>
                </a:lnTo>
                <a:lnTo>
                  <a:pt x="401435" y="1870472"/>
                </a:lnTo>
                <a:lnTo>
                  <a:pt x="391508" y="1853804"/>
                </a:lnTo>
                <a:lnTo>
                  <a:pt x="381978" y="1837532"/>
                </a:lnTo>
                <a:lnTo>
                  <a:pt x="372846" y="1820069"/>
                </a:lnTo>
                <a:lnTo>
                  <a:pt x="364110" y="1803401"/>
                </a:lnTo>
                <a:lnTo>
                  <a:pt x="356169" y="1785541"/>
                </a:lnTo>
                <a:lnTo>
                  <a:pt x="348228" y="1768079"/>
                </a:lnTo>
                <a:lnTo>
                  <a:pt x="332345" y="1733551"/>
                </a:lnTo>
                <a:lnTo>
                  <a:pt x="324404" y="1716485"/>
                </a:lnTo>
                <a:lnTo>
                  <a:pt x="316065" y="1699022"/>
                </a:lnTo>
                <a:lnTo>
                  <a:pt x="307727" y="1682354"/>
                </a:lnTo>
                <a:lnTo>
                  <a:pt x="298991" y="1666082"/>
                </a:lnTo>
                <a:lnTo>
                  <a:pt x="289462" y="1649413"/>
                </a:lnTo>
                <a:lnTo>
                  <a:pt x="279535" y="1633935"/>
                </a:lnTo>
                <a:lnTo>
                  <a:pt x="275962" y="1624410"/>
                </a:lnTo>
                <a:lnTo>
                  <a:pt x="271594" y="1614885"/>
                </a:lnTo>
                <a:lnTo>
                  <a:pt x="266829" y="1605360"/>
                </a:lnTo>
                <a:lnTo>
                  <a:pt x="261667" y="1595835"/>
                </a:lnTo>
                <a:lnTo>
                  <a:pt x="256505" y="1586310"/>
                </a:lnTo>
                <a:lnTo>
                  <a:pt x="250946" y="1577182"/>
                </a:lnTo>
                <a:lnTo>
                  <a:pt x="239431" y="1558132"/>
                </a:lnTo>
                <a:lnTo>
                  <a:pt x="227122" y="1539479"/>
                </a:lnTo>
                <a:lnTo>
                  <a:pt x="214813" y="1521619"/>
                </a:lnTo>
                <a:lnTo>
                  <a:pt x="190592" y="1486694"/>
                </a:lnTo>
                <a:lnTo>
                  <a:pt x="185827" y="1479154"/>
                </a:lnTo>
                <a:lnTo>
                  <a:pt x="181063" y="1470422"/>
                </a:lnTo>
                <a:lnTo>
                  <a:pt x="170342" y="1450579"/>
                </a:lnTo>
                <a:lnTo>
                  <a:pt x="164783" y="1441054"/>
                </a:lnTo>
                <a:lnTo>
                  <a:pt x="159224" y="1431132"/>
                </a:lnTo>
                <a:lnTo>
                  <a:pt x="156444" y="1427163"/>
                </a:lnTo>
                <a:lnTo>
                  <a:pt x="153268" y="1423194"/>
                </a:lnTo>
                <a:lnTo>
                  <a:pt x="149694" y="1419622"/>
                </a:lnTo>
                <a:lnTo>
                  <a:pt x="146518" y="1416447"/>
                </a:lnTo>
                <a:lnTo>
                  <a:pt x="143738" y="1413272"/>
                </a:lnTo>
                <a:lnTo>
                  <a:pt x="140959" y="1409304"/>
                </a:lnTo>
                <a:lnTo>
                  <a:pt x="138576" y="1404541"/>
                </a:lnTo>
                <a:lnTo>
                  <a:pt x="136591" y="1398985"/>
                </a:lnTo>
                <a:lnTo>
                  <a:pt x="134209" y="1393429"/>
                </a:lnTo>
                <a:lnTo>
                  <a:pt x="132620" y="1387475"/>
                </a:lnTo>
                <a:lnTo>
                  <a:pt x="129047" y="1373982"/>
                </a:lnTo>
                <a:lnTo>
                  <a:pt x="125870" y="1360488"/>
                </a:lnTo>
                <a:lnTo>
                  <a:pt x="122694" y="1346994"/>
                </a:lnTo>
                <a:lnTo>
                  <a:pt x="120311" y="1335485"/>
                </a:lnTo>
                <a:lnTo>
                  <a:pt x="117532" y="1325563"/>
                </a:lnTo>
                <a:lnTo>
                  <a:pt x="109194" y="1300560"/>
                </a:lnTo>
                <a:lnTo>
                  <a:pt x="100458" y="1276350"/>
                </a:lnTo>
                <a:lnTo>
                  <a:pt x="95296" y="1264047"/>
                </a:lnTo>
                <a:lnTo>
                  <a:pt x="90531" y="1252538"/>
                </a:lnTo>
                <a:lnTo>
                  <a:pt x="85767" y="1241425"/>
                </a:lnTo>
                <a:lnTo>
                  <a:pt x="80208" y="1229916"/>
                </a:lnTo>
                <a:lnTo>
                  <a:pt x="77031" y="1223566"/>
                </a:lnTo>
                <a:lnTo>
                  <a:pt x="73458" y="1217216"/>
                </a:lnTo>
                <a:lnTo>
                  <a:pt x="65119" y="1203722"/>
                </a:lnTo>
                <a:lnTo>
                  <a:pt x="55987" y="1190625"/>
                </a:lnTo>
                <a:lnTo>
                  <a:pt x="46457" y="1177132"/>
                </a:lnTo>
                <a:lnTo>
                  <a:pt x="26207" y="1150938"/>
                </a:lnTo>
                <a:lnTo>
                  <a:pt x="6353" y="1125538"/>
                </a:lnTo>
                <a:lnTo>
                  <a:pt x="3574" y="1121172"/>
                </a:lnTo>
                <a:lnTo>
                  <a:pt x="1589" y="1116410"/>
                </a:lnTo>
                <a:lnTo>
                  <a:pt x="397" y="1111250"/>
                </a:lnTo>
                <a:lnTo>
                  <a:pt x="0" y="1106091"/>
                </a:lnTo>
                <a:lnTo>
                  <a:pt x="0" y="1100535"/>
                </a:lnTo>
                <a:lnTo>
                  <a:pt x="794" y="1094582"/>
                </a:lnTo>
                <a:lnTo>
                  <a:pt x="1986" y="1088629"/>
                </a:lnTo>
                <a:lnTo>
                  <a:pt x="3574" y="1083072"/>
                </a:lnTo>
                <a:lnTo>
                  <a:pt x="5559" y="1077516"/>
                </a:lnTo>
                <a:lnTo>
                  <a:pt x="8339" y="1071960"/>
                </a:lnTo>
                <a:lnTo>
                  <a:pt x="11118" y="1066404"/>
                </a:lnTo>
                <a:lnTo>
                  <a:pt x="14295" y="1061641"/>
                </a:lnTo>
                <a:lnTo>
                  <a:pt x="17868" y="1056879"/>
                </a:lnTo>
                <a:lnTo>
                  <a:pt x="21045" y="1052910"/>
                </a:lnTo>
                <a:lnTo>
                  <a:pt x="24618" y="1048941"/>
                </a:lnTo>
                <a:lnTo>
                  <a:pt x="28192" y="1045766"/>
                </a:lnTo>
                <a:lnTo>
                  <a:pt x="33751" y="1041400"/>
                </a:lnTo>
                <a:lnTo>
                  <a:pt x="39310" y="1037432"/>
                </a:lnTo>
                <a:lnTo>
                  <a:pt x="45663" y="1034257"/>
                </a:lnTo>
                <a:lnTo>
                  <a:pt x="52016" y="1031479"/>
                </a:lnTo>
                <a:lnTo>
                  <a:pt x="58369" y="1029097"/>
                </a:lnTo>
                <a:lnTo>
                  <a:pt x="64722" y="1027113"/>
                </a:lnTo>
                <a:lnTo>
                  <a:pt x="71869" y="1025922"/>
                </a:lnTo>
                <a:lnTo>
                  <a:pt x="78619" y="1024732"/>
                </a:lnTo>
                <a:lnTo>
                  <a:pt x="85767" y="1023938"/>
                </a:lnTo>
                <a:lnTo>
                  <a:pt x="92517" y="1023541"/>
                </a:lnTo>
                <a:lnTo>
                  <a:pt x="100061" y="1023938"/>
                </a:lnTo>
                <a:lnTo>
                  <a:pt x="107208" y="1024335"/>
                </a:lnTo>
                <a:lnTo>
                  <a:pt x="114355" y="1024732"/>
                </a:lnTo>
                <a:lnTo>
                  <a:pt x="121503" y="1025922"/>
                </a:lnTo>
                <a:lnTo>
                  <a:pt x="129047" y="1027510"/>
                </a:lnTo>
                <a:lnTo>
                  <a:pt x="136194" y="1029097"/>
                </a:lnTo>
                <a:lnTo>
                  <a:pt x="143341" y="1031082"/>
                </a:lnTo>
                <a:lnTo>
                  <a:pt x="150488" y="1033066"/>
                </a:lnTo>
                <a:lnTo>
                  <a:pt x="157636" y="1035844"/>
                </a:lnTo>
                <a:lnTo>
                  <a:pt x="164783" y="1038622"/>
                </a:lnTo>
                <a:lnTo>
                  <a:pt x="171533" y="1041400"/>
                </a:lnTo>
                <a:lnTo>
                  <a:pt x="177886" y="1044972"/>
                </a:lnTo>
                <a:lnTo>
                  <a:pt x="185033" y="1048544"/>
                </a:lnTo>
                <a:lnTo>
                  <a:pt x="191386" y="1052116"/>
                </a:lnTo>
                <a:lnTo>
                  <a:pt x="197739" y="1055688"/>
                </a:lnTo>
                <a:lnTo>
                  <a:pt x="203695" y="1059657"/>
                </a:lnTo>
                <a:lnTo>
                  <a:pt x="209651" y="1064022"/>
                </a:lnTo>
                <a:lnTo>
                  <a:pt x="215210" y="1067991"/>
                </a:lnTo>
                <a:lnTo>
                  <a:pt x="220769" y="1072754"/>
                </a:lnTo>
                <a:lnTo>
                  <a:pt x="225534" y="1077516"/>
                </a:lnTo>
                <a:lnTo>
                  <a:pt x="230299" y="1081882"/>
                </a:lnTo>
                <a:lnTo>
                  <a:pt x="235064" y="1086644"/>
                </a:lnTo>
                <a:lnTo>
                  <a:pt x="239828" y="1092200"/>
                </a:lnTo>
                <a:lnTo>
                  <a:pt x="244593" y="1097757"/>
                </a:lnTo>
                <a:lnTo>
                  <a:pt x="252932" y="1109663"/>
                </a:lnTo>
                <a:lnTo>
                  <a:pt x="260873" y="1121966"/>
                </a:lnTo>
                <a:lnTo>
                  <a:pt x="268814" y="1135063"/>
                </a:lnTo>
                <a:lnTo>
                  <a:pt x="283903" y="1160463"/>
                </a:lnTo>
                <a:lnTo>
                  <a:pt x="291447" y="1173163"/>
                </a:lnTo>
                <a:lnTo>
                  <a:pt x="299388" y="1185069"/>
                </a:lnTo>
                <a:lnTo>
                  <a:pt x="306139" y="1195785"/>
                </a:lnTo>
                <a:lnTo>
                  <a:pt x="312889" y="1206897"/>
                </a:lnTo>
                <a:lnTo>
                  <a:pt x="327580" y="1230710"/>
                </a:lnTo>
                <a:lnTo>
                  <a:pt x="342272" y="1255713"/>
                </a:lnTo>
                <a:lnTo>
                  <a:pt x="357757" y="1281113"/>
                </a:lnTo>
                <a:lnTo>
                  <a:pt x="365699" y="1293416"/>
                </a:lnTo>
                <a:lnTo>
                  <a:pt x="373640" y="1305719"/>
                </a:lnTo>
                <a:lnTo>
                  <a:pt x="382375" y="1317229"/>
                </a:lnTo>
                <a:lnTo>
                  <a:pt x="390714" y="1328738"/>
                </a:lnTo>
                <a:lnTo>
                  <a:pt x="399846" y="1339454"/>
                </a:lnTo>
                <a:lnTo>
                  <a:pt x="409376" y="1348979"/>
                </a:lnTo>
                <a:lnTo>
                  <a:pt x="418905" y="1358504"/>
                </a:lnTo>
                <a:lnTo>
                  <a:pt x="423670" y="1362472"/>
                </a:lnTo>
                <a:lnTo>
                  <a:pt x="428832" y="1366441"/>
                </a:lnTo>
                <a:lnTo>
                  <a:pt x="437171" y="1372791"/>
                </a:lnTo>
                <a:lnTo>
                  <a:pt x="445112" y="1378744"/>
                </a:lnTo>
                <a:lnTo>
                  <a:pt x="453450" y="1383904"/>
                </a:lnTo>
                <a:lnTo>
                  <a:pt x="462186" y="1388666"/>
                </a:lnTo>
                <a:lnTo>
                  <a:pt x="470921" y="1392635"/>
                </a:lnTo>
                <a:lnTo>
                  <a:pt x="479260" y="1396207"/>
                </a:lnTo>
                <a:lnTo>
                  <a:pt x="488789" y="1399382"/>
                </a:lnTo>
                <a:lnTo>
                  <a:pt x="497525" y="1402160"/>
                </a:lnTo>
                <a:lnTo>
                  <a:pt x="506657" y="1404144"/>
                </a:lnTo>
                <a:lnTo>
                  <a:pt x="516187" y="1405732"/>
                </a:lnTo>
                <a:lnTo>
                  <a:pt x="525716" y="1407319"/>
                </a:lnTo>
                <a:lnTo>
                  <a:pt x="535246" y="1408113"/>
                </a:lnTo>
                <a:lnTo>
                  <a:pt x="545172" y="1408113"/>
                </a:lnTo>
                <a:lnTo>
                  <a:pt x="555099" y="1407716"/>
                </a:lnTo>
                <a:lnTo>
                  <a:pt x="565423" y="1406922"/>
                </a:lnTo>
                <a:lnTo>
                  <a:pt x="575746" y="1404938"/>
                </a:lnTo>
                <a:lnTo>
                  <a:pt x="578923" y="1404541"/>
                </a:lnTo>
                <a:lnTo>
                  <a:pt x="582497" y="1402954"/>
                </a:lnTo>
                <a:lnTo>
                  <a:pt x="586467" y="1401366"/>
                </a:lnTo>
                <a:lnTo>
                  <a:pt x="590041" y="1398985"/>
                </a:lnTo>
                <a:lnTo>
                  <a:pt x="594012" y="1395810"/>
                </a:lnTo>
                <a:lnTo>
                  <a:pt x="597585" y="1392635"/>
                </a:lnTo>
                <a:lnTo>
                  <a:pt x="601556" y="1389460"/>
                </a:lnTo>
                <a:lnTo>
                  <a:pt x="604335" y="1385491"/>
                </a:lnTo>
                <a:lnTo>
                  <a:pt x="609894" y="1379141"/>
                </a:lnTo>
                <a:lnTo>
                  <a:pt x="614659" y="1372394"/>
                </a:lnTo>
                <a:lnTo>
                  <a:pt x="619424" y="1365647"/>
                </a:lnTo>
                <a:lnTo>
                  <a:pt x="623394" y="1358900"/>
                </a:lnTo>
                <a:lnTo>
                  <a:pt x="627762" y="1352154"/>
                </a:lnTo>
                <a:lnTo>
                  <a:pt x="631336" y="1344613"/>
                </a:lnTo>
                <a:lnTo>
                  <a:pt x="634512" y="1337469"/>
                </a:lnTo>
                <a:lnTo>
                  <a:pt x="637292" y="1330325"/>
                </a:lnTo>
                <a:lnTo>
                  <a:pt x="640071" y="1323182"/>
                </a:lnTo>
                <a:lnTo>
                  <a:pt x="642057" y="1315244"/>
                </a:lnTo>
                <a:lnTo>
                  <a:pt x="644042" y="1307704"/>
                </a:lnTo>
                <a:lnTo>
                  <a:pt x="645233" y="1299766"/>
                </a:lnTo>
                <a:lnTo>
                  <a:pt x="646424" y="1291829"/>
                </a:lnTo>
                <a:lnTo>
                  <a:pt x="647218" y="1283891"/>
                </a:lnTo>
                <a:lnTo>
                  <a:pt x="647616" y="1275557"/>
                </a:lnTo>
                <a:lnTo>
                  <a:pt x="648013" y="1267619"/>
                </a:lnTo>
                <a:lnTo>
                  <a:pt x="647616" y="1259682"/>
                </a:lnTo>
                <a:lnTo>
                  <a:pt x="647218" y="1252538"/>
                </a:lnTo>
                <a:lnTo>
                  <a:pt x="646424" y="1245394"/>
                </a:lnTo>
                <a:lnTo>
                  <a:pt x="645233" y="1237457"/>
                </a:lnTo>
                <a:lnTo>
                  <a:pt x="466951" y="280988"/>
                </a:lnTo>
                <a:lnTo>
                  <a:pt x="465362" y="271463"/>
                </a:lnTo>
                <a:lnTo>
                  <a:pt x="464568" y="263128"/>
                </a:lnTo>
                <a:lnTo>
                  <a:pt x="464568" y="254397"/>
                </a:lnTo>
                <a:lnTo>
                  <a:pt x="464965" y="246857"/>
                </a:lnTo>
                <a:lnTo>
                  <a:pt x="465759" y="239316"/>
                </a:lnTo>
                <a:lnTo>
                  <a:pt x="467348" y="232569"/>
                </a:lnTo>
                <a:lnTo>
                  <a:pt x="468936" y="225822"/>
                </a:lnTo>
                <a:lnTo>
                  <a:pt x="471318" y="219869"/>
                </a:lnTo>
                <a:lnTo>
                  <a:pt x="473701" y="214313"/>
                </a:lnTo>
                <a:lnTo>
                  <a:pt x="476480" y="209153"/>
                </a:lnTo>
                <a:lnTo>
                  <a:pt x="479657" y="204391"/>
                </a:lnTo>
                <a:lnTo>
                  <a:pt x="482833" y="199628"/>
                </a:lnTo>
                <a:lnTo>
                  <a:pt x="486407" y="195263"/>
                </a:lnTo>
                <a:lnTo>
                  <a:pt x="490775" y="191691"/>
                </a:lnTo>
                <a:lnTo>
                  <a:pt x="494348" y="188119"/>
                </a:lnTo>
                <a:lnTo>
                  <a:pt x="498319" y="184944"/>
                </a:lnTo>
                <a:lnTo>
                  <a:pt x="502289" y="182166"/>
                </a:lnTo>
                <a:lnTo>
                  <a:pt x="506657" y="179785"/>
                </a:lnTo>
                <a:lnTo>
                  <a:pt x="514201" y="175419"/>
                </a:lnTo>
                <a:lnTo>
                  <a:pt x="522143" y="171450"/>
                </a:lnTo>
                <a:lnTo>
                  <a:pt x="528893" y="169069"/>
                </a:lnTo>
                <a:lnTo>
                  <a:pt x="534849" y="167482"/>
                </a:lnTo>
                <a:lnTo>
                  <a:pt x="539614" y="166291"/>
                </a:lnTo>
                <a:lnTo>
                  <a:pt x="543981" y="165497"/>
                </a:lnTo>
                <a:lnTo>
                  <a:pt x="552320" y="163910"/>
                </a:lnTo>
                <a:lnTo>
                  <a:pt x="561055" y="162719"/>
                </a:lnTo>
                <a:lnTo>
                  <a:pt x="569393" y="162322"/>
                </a:lnTo>
                <a:lnTo>
                  <a:pt x="577732" y="161925"/>
                </a:lnTo>
                <a:close/>
                <a:moveTo>
                  <a:pt x="576263" y="0"/>
                </a:moveTo>
                <a:lnTo>
                  <a:pt x="594539" y="397"/>
                </a:lnTo>
                <a:lnTo>
                  <a:pt x="612419" y="1589"/>
                </a:lnTo>
                <a:lnTo>
                  <a:pt x="630298" y="3973"/>
                </a:lnTo>
                <a:lnTo>
                  <a:pt x="647780" y="7151"/>
                </a:lnTo>
                <a:lnTo>
                  <a:pt x="664864" y="10727"/>
                </a:lnTo>
                <a:lnTo>
                  <a:pt x="681551" y="15098"/>
                </a:lnTo>
                <a:lnTo>
                  <a:pt x="697841" y="20263"/>
                </a:lnTo>
                <a:lnTo>
                  <a:pt x="714131" y="26620"/>
                </a:lnTo>
                <a:lnTo>
                  <a:pt x="729626" y="33374"/>
                </a:lnTo>
                <a:lnTo>
                  <a:pt x="745122" y="41321"/>
                </a:lnTo>
                <a:lnTo>
                  <a:pt x="759822" y="50062"/>
                </a:lnTo>
                <a:lnTo>
                  <a:pt x="774920" y="59200"/>
                </a:lnTo>
                <a:lnTo>
                  <a:pt x="788826" y="69530"/>
                </a:lnTo>
                <a:lnTo>
                  <a:pt x="803130" y="80655"/>
                </a:lnTo>
                <a:lnTo>
                  <a:pt x="816638" y="92575"/>
                </a:lnTo>
                <a:lnTo>
                  <a:pt x="830147" y="105289"/>
                </a:lnTo>
                <a:lnTo>
                  <a:pt x="842464" y="118798"/>
                </a:lnTo>
                <a:lnTo>
                  <a:pt x="854780" y="132307"/>
                </a:lnTo>
                <a:lnTo>
                  <a:pt x="865508" y="146610"/>
                </a:lnTo>
                <a:lnTo>
                  <a:pt x="876235" y="160516"/>
                </a:lnTo>
                <a:lnTo>
                  <a:pt x="885374" y="175615"/>
                </a:lnTo>
                <a:lnTo>
                  <a:pt x="894115" y="190315"/>
                </a:lnTo>
                <a:lnTo>
                  <a:pt x="901664" y="205811"/>
                </a:lnTo>
                <a:lnTo>
                  <a:pt x="908815" y="221306"/>
                </a:lnTo>
                <a:lnTo>
                  <a:pt x="915172" y="237596"/>
                </a:lnTo>
                <a:lnTo>
                  <a:pt x="920337" y="253886"/>
                </a:lnTo>
                <a:lnTo>
                  <a:pt x="924708" y="270574"/>
                </a:lnTo>
                <a:lnTo>
                  <a:pt x="928284" y="287658"/>
                </a:lnTo>
                <a:lnTo>
                  <a:pt x="931462" y="304743"/>
                </a:lnTo>
                <a:lnTo>
                  <a:pt x="933449" y="322622"/>
                </a:lnTo>
                <a:lnTo>
                  <a:pt x="934641" y="340502"/>
                </a:lnTo>
                <a:lnTo>
                  <a:pt x="935038" y="359175"/>
                </a:lnTo>
                <a:lnTo>
                  <a:pt x="934641" y="377452"/>
                </a:lnTo>
                <a:lnTo>
                  <a:pt x="933449" y="395331"/>
                </a:lnTo>
                <a:lnTo>
                  <a:pt x="931462" y="413211"/>
                </a:lnTo>
                <a:lnTo>
                  <a:pt x="928284" y="430693"/>
                </a:lnTo>
                <a:lnTo>
                  <a:pt x="924708" y="447777"/>
                </a:lnTo>
                <a:lnTo>
                  <a:pt x="920337" y="464465"/>
                </a:lnTo>
                <a:lnTo>
                  <a:pt x="915172" y="480755"/>
                </a:lnTo>
                <a:lnTo>
                  <a:pt x="908815" y="496647"/>
                </a:lnTo>
                <a:lnTo>
                  <a:pt x="901664" y="512540"/>
                </a:lnTo>
                <a:lnTo>
                  <a:pt x="894115" y="527638"/>
                </a:lnTo>
                <a:lnTo>
                  <a:pt x="885374" y="543134"/>
                </a:lnTo>
                <a:lnTo>
                  <a:pt x="876235" y="557437"/>
                </a:lnTo>
                <a:lnTo>
                  <a:pt x="865508" y="572138"/>
                </a:lnTo>
                <a:lnTo>
                  <a:pt x="854780" y="585647"/>
                </a:lnTo>
                <a:lnTo>
                  <a:pt x="842464" y="599553"/>
                </a:lnTo>
                <a:lnTo>
                  <a:pt x="830147" y="612664"/>
                </a:lnTo>
                <a:lnTo>
                  <a:pt x="830147" y="613061"/>
                </a:lnTo>
                <a:lnTo>
                  <a:pt x="822201" y="620611"/>
                </a:lnTo>
                <a:lnTo>
                  <a:pt x="813857" y="628160"/>
                </a:lnTo>
                <a:lnTo>
                  <a:pt x="805911" y="634914"/>
                </a:lnTo>
                <a:lnTo>
                  <a:pt x="797964" y="641668"/>
                </a:lnTo>
                <a:lnTo>
                  <a:pt x="791607" y="619419"/>
                </a:lnTo>
                <a:lnTo>
                  <a:pt x="785250" y="597963"/>
                </a:lnTo>
                <a:lnTo>
                  <a:pt x="778496" y="576111"/>
                </a:lnTo>
                <a:lnTo>
                  <a:pt x="771344" y="553861"/>
                </a:lnTo>
                <a:lnTo>
                  <a:pt x="780880" y="543928"/>
                </a:lnTo>
                <a:lnTo>
                  <a:pt x="790018" y="533201"/>
                </a:lnTo>
                <a:lnTo>
                  <a:pt x="798759" y="522473"/>
                </a:lnTo>
                <a:lnTo>
                  <a:pt x="806705" y="511745"/>
                </a:lnTo>
                <a:lnTo>
                  <a:pt x="813857" y="500223"/>
                </a:lnTo>
                <a:lnTo>
                  <a:pt x="820611" y="488701"/>
                </a:lnTo>
                <a:lnTo>
                  <a:pt x="826571" y="476782"/>
                </a:lnTo>
                <a:lnTo>
                  <a:pt x="831736" y="464862"/>
                </a:lnTo>
                <a:lnTo>
                  <a:pt x="836504" y="452545"/>
                </a:lnTo>
                <a:lnTo>
                  <a:pt x="840477" y="439831"/>
                </a:lnTo>
                <a:lnTo>
                  <a:pt x="844053" y="427117"/>
                </a:lnTo>
                <a:lnTo>
                  <a:pt x="846834" y="414005"/>
                </a:lnTo>
                <a:lnTo>
                  <a:pt x="849218" y="400894"/>
                </a:lnTo>
                <a:lnTo>
                  <a:pt x="850807" y="386988"/>
                </a:lnTo>
                <a:lnTo>
                  <a:pt x="851602" y="373479"/>
                </a:lnTo>
                <a:lnTo>
                  <a:pt x="851999" y="359175"/>
                </a:lnTo>
                <a:lnTo>
                  <a:pt x="851602" y="344872"/>
                </a:lnTo>
                <a:lnTo>
                  <a:pt x="850807" y="330966"/>
                </a:lnTo>
                <a:lnTo>
                  <a:pt x="849218" y="317457"/>
                </a:lnTo>
                <a:lnTo>
                  <a:pt x="846834" y="303948"/>
                </a:lnTo>
                <a:lnTo>
                  <a:pt x="844053" y="291234"/>
                </a:lnTo>
                <a:lnTo>
                  <a:pt x="840477" y="278123"/>
                </a:lnTo>
                <a:lnTo>
                  <a:pt x="836504" y="265806"/>
                </a:lnTo>
                <a:lnTo>
                  <a:pt x="831736" y="253092"/>
                </a:lnTo>
                <a:lnTo>
                  <a:pt x="826571" y="241172"/>
                </a:lnTo>
                <a:lnTo>
                  <a:pt x="820611" y="229253"/>
                </a:lnTo>
                <a:lnTo>
                  <a:pt x="813460" y="217730"/>
                </a:lnTo>
                <a:lnTo>
                  <a:pt x="806308" y="206605"/>
                </a:lnTo>
                <a:lnTo>
                  <a:pt x="798759" y="195481"/>
                </a:lnTo>
                <a:lnTo>
                  <a:pt x="789621" y="185150"/>
                </a:lnTo>
                <a:lnTo>
                  <a:pt x="780880" y="174820"/>
                </a:lnTo>
                <a:lnTo>
                  <a:pt x="770947" y="164092"/>
                </a:lnTo>
                <a:lnTo>
                  <a:pt x="760617" y="154556"/>
                </a:lnTo>
                <a:lnTo>
                  <a:pt x="750287" y="145021"/>
                </a:lnTo>
                <a:lnTo>
                  <a:pt x="739559" y="136677"/>
                </a:lnTo>
                <a:lnTo>
                  <a:pt x="728434" y="129128"/>
                </a:lnTo>
                <a:lnTo>
                  <a:pt x="717310" y="121976"/>
                </a:lnTo>
                <a:lnTo>
                  <a:pt x="705788" y="114825"/>
                </a:lnTo>
                <a:lnTo>
                  <a:pt x="693868" y="108865"/>
                </a:lnTo>
                <a:lnTo>
                  <a:pt x="682346" y="103700"/>
                </a:lnTo>
                <a:lnTo>
                  <a:pt x="669632" y="98932"/>
                </a:lnTo>
                <a:lnTo>
                  <a:pt x="657315" y="94959"/>
                </a:lnTo>
                <a:lnTo>
                  <a:pt x="644204" y="91383"/>
                </a:lnTo>
                <a:lnTo>
                  <a:pt x="631490" y="88204"/>
                </a:lnTo>
                <a:lnTo>
                  <a:pt x="617584" y="86218"/>
                </a:lnTo>
                <a:lnTo>
                  <a:pt x="604472" y="84628"/>
                </a:lnTo>
                <a:lnTo>
                  <a:pt x="590169" y="83436"/>
                </a:lnTo>
                <a:lnTo>
                  <a:pt x="576263" y="83436"/>
                </a:lnTo>
                <a:lnTo>
                  <a:pt x="561960" y="83436"/>
                </a:lnTo>
                <a:lnTo>
                  <a:pt x="548451" y="84628"/>
                </a:lnTo>
                <a:lnTo>
                  <a:pt x="534545" y="86218"/>
                </a:lnTo>
                <a:lnTo>
                  <a:pt x="521434" y="88204"/>
                </a:lnTo>
                <a:lnTo>
                  <a:pt x="507925" y="91383"/>
                </a:lnTo>
                <a:lnTo>
                  <a:pt x="495211" y="94959"/>
                </a:lnTo>
                <a:lnTo>
                  <a:pt x="482497" y="98932"/>
                </a:lnTo>
                <a:lnTo>
                  <a:pt x="470578" y="103700"/>
                </a:lnTo>
                <a:lnTo>
                  <a:pt x="458658" y="108865"/>
                </a:lnTo>
                <a:lnTo>
                  <a:pt x="446341" y="114825"/>
                </a:lnTo>
                <a:lnTo>
                  <a:pt x="435217" y="121976"/>
                </a:lnTo>
                <a:lnTo>
                  <a:pt x="423694" y="129128"/>
                </a:lnTo>
                <a:lnTo>
                  <a:pt x="412967" y="136677"/>
                </a:lnTo>
                <a:lnTo>
                  <a:pt x="401842" y="145021"/>
                </a:lnTo>
                <a:lnTo>
                  <a:pt x="391512" y="154556"/>
                </a:lnTo>
                <a:lnTo>
                  <a:pt x="381579" y="164092"/>
                </a:lnTo>
                <a:lnTo>
                  <a:pt x="381182" y="164092"/>
                </a:lnTo>
                <a:lnTo>
                  <a:pt x="371249" y="174820"/>
                </a:lnTo>
                <a:lnTo>
                  <a:pt x="362111" y="185150"/>
                </a:lnTo>
                <a:lnTo>
                  <a:pt x="353767" y="195481"/>
                </a:lnTo>
                <a:lnTo>
                  <a:pt x="345821" y="207003"/>
                </a:lnTo>
                <a:lnTo>
                  <a:pt x="338669" y="218128"/>
                </a:lnTo>
                <a:lnTo>
                  <a:pt x="331915" y="229253"/>
                </a:lnTo>
                <a:lnTo>
                  <a:pt x="325955" y="241172"/>
                </a:lnTo>
                <a:lnTo>
                  <a:pt x="320790" y="253092"/>
                </a:lnTo>
                <a:lnTo>
                  <a:pt x="315625" y="265806"/>
                </a:lnTo>
                <a:lnTo>
                  <a:pt x="311652" y="278123"/>
                </a:lnTo>
                <a:lnTo>
                  <a:pt x="308473" y="291234"/>
                </a:lnTo>
                <a:lnTo>
                  <a:pt x="305692" y="303948"/>
                </a:lnTo>
                <a:lnTo>
                  <a:pt x="303308" y="317457"/>
                </a:lnTo>
                <a:lnTo>
                  <a:pt x="301719" y="330966"/>
                </a:lnTo>
                <a:lnTo>
                  <a:pt x="300924" y="345269"/>
                </a:lnTo>
                <a:lnTo>
                  <a:pt x="300527" y="359175"/>
                </a:lnTo>
                <a:lnTo>
                  <a:pt x="300924" y="373479"/>
                </a:lnTo>
                <a:lnTo>
                  <a:pt x="301719" y="386988"/>
                </a:lnTo>
                <a:lnTo>
                  <a:pt x="303308" y="400894"/>
                </a:lnTo>
                <a:lnTo>
                  <a:pt x="305692" y="414005"/>
                </a:lnTo>
                <a:lnTo>
                  <a:pt x="308473" y="427514"/>
                </a:lnTo>
                <a:lnTo>
                  <a:pt x="311652" y="440228"/>
                </a:lnTo>
                <a:lnTo>
                  <a:pt x="315625" y="452545"/>
                </a:lnTo>
                <a:lnTo>
                  <a:pt x="320790" y="464862"/>
                </a:lnTo>
                <a:lnTo>
                  <a:pt x="325955" y="476782"/>
                </a:lnTo>
                <a:lnTo>
                  <a:pt x="331915" y="489098"/>
                </a:lnTo>
                <a:lnTo>
                  <a:pt x="338669" y="500223"/>
                </a:lnTo>
                <a:lnTo>
                  <a:pt x="345821" y="511745"/>
                </a:lnTo>
                <a:lnTo>
                  <a:pt x="353767" y="522870"/>
                </a:lnTo>
                <a:lnTo>
                  <a:pt x="362111" y="533201"/>
                </a:lnTo>
                <a:lnTo>
                  <a:pt x="371249" y="543928"/>
                </a:lnTo>
                <a:lnTo>
                  <a:pt x="381182" y="554258"/>
                </a:lnTo>
                <a:lnTo>
                  <a:pt x="387539" y="560218"/>
                </a:lnTo>
                <a:lnTo>
                  <a:pt x="393896" y="566575"/>
                </a:lnTo>
                <a:lnTo>
                  <a:pt x="400650" y="572138"/>
                </a:lnTo>
                <a:lnTo>
                  <a:pt x="407405" y="577700"/>
                </a:lnTo>
                <a:lnTo>
                  <a:pt x="414159" y="582468"/>
                </a:lnTo>
                <a:lnTo>
                  <a:pt x="420913" y="587633"/>
                </a:lnTo>
                <a:lnTo>
                  <a:pt x="428065" y="592401"/>
                </a:lnTo>
                <a:lnTo>
                  <a:pt x="435614" y="597169"/>
                </a:lnTo>
                <a:lnTo>
                  <a:pt x="442368" y="601142"/>
                </a:lnTo>
                <a:lnTo>
                  <a:pt x="449917" y="605115"/>
                </a:lnTo>
                <a:lnTo>
                  <a:pt x="457069" y="608691"/>
                </a:lnTo>
                <a:lnTo>
                  <a:pt x="465015" y="612267"/>
                </a:lnTo>
                <a:lnTo>
                  <a:pt x="472564" y="615445"/>
                </a:lnTo>
                <a:lnTo>
                  <a:pt x="480113" y="618227"/>
                </a:lnTo>
                <a:lnTo>
                  <a:pt x="488457" y="621008"/>
                </a:lnTo>
                <a:lnTo>
                  <a:pt x="496403" y="623789"/>
                </a:lnTo>
                <a:lnTo>
                  <a:pt x="498787" y="634914"/>
                </a:lnTo>
                <a:lnTo>
                  <a:pt x="501171" y="645642"/>
                </a:lnTo>
                <a:lnTo>
                  <a:pt x="505541" y="667891"/>
                </a:lnTo>
                <a:lnTo>
                  <a:pt x="508720" y="690141"/>
                </a:lnTo>
                <a:lnTo>
                  <a:pt x="511501" y="712788"/>
                </a:lnTo>
                <a:lnTo>
                  <a:pt x="498390" y="710404"/>
                </a:lnTo>
                <a:lnTo>
                  <a:pt x="484881" y="707226"/>
                </a:lnTo>
                <a:lnTo>
                  <a:pt x="472167" y="703253"/>
                </a:lnTo>
                <a:lnTo>
                  <a:pt x="459453" y="699279"/>
                </a:lnTo>
                <a:lnTo>
                  <a:pt x="446739" y="694909"/>
                </a:lnTo>
                <a:lnTo>
                  <a:pt x="434819" y="690141"/>
                </a:lnTo>
                <a:lnTo>
                  <a:pt x="422503" y="684579"/>
                </a:lnTo>
                <a:lnTo>
                  <a:pt x="410583" y="678619"/>
                </a:lnTo>
                <a:lnTo>
                  <a:pt x="398664" y="671864"/>
                </a:lnTo>
                <a:lnTo>
                  <a:pt x="387142" y="665110"/>
                </a:lnTo>
                <a:lnTo>
                  <a:pt x="376017" y="657561"/>
                </a:lnTo>
                <a:lnTo>
                  <a:pt x="364892" y="649615"/>
                </a:lnTo>
                <a:lnTo>
                  <a:pt x="354164" y="641271"/>
                </a:lnTo>
                <a:lnTo>
                  <a:pt x="343040" y="632133"/>
                </a:lnTo>
                <a:lnTo>
                  <a:pt x="332709" y="622994"/>
                </a:lnTo>
                <a:lnTo>
                  <a:pt x="322379" y="612664"/>
                </a:lnTo>
                <a:lnTo>
                  <a:pt x="309665" y="599553"/>
                </a:lnTo>
                <a:lnTo>
                  <a:pt x="297746" y="585647"/>
                </a:lnTo>
                <a:lnTo>
                  <a:pt x="286621" y="572138"/>
                </a:lnTo>
                <a:lnTo>
                  <a:pt x="276291" y="557437"/>
                </a:lnTo>
                <a:lnTo>
                  <a:pt x="267153" y="543134"/>
                </a:lnTo>
                <a:lnTo>
                  <a:pt x="258412" y="527638"/>
                </a:lnTo>
                <a:lnTo>
                  <a:pt x="250465" y="512540"/>
                </a:lnTo>
                <a:lnTo>
                  <a:pt x="243711" y="496647"/>
                </a:lnTo>
                <a:lnTo>
                  <a:pt x="237751" y="480755"/>
                </a:lnTo>
                <a:lnTo>
                  <a:pt x="231792" y="464465"/>
                </a:lnTo>
                <a:lnTo>
                  <a:pt x="227421" y="447777"/>
                </a:lnTo>
                <a:lnTo>
                  <a:pt x="223845" y="430693"/>
                </a:lnTo>
                <a:lnTo>
                  <a:pt x="221064" y="413211"/>
                </a:lnTo>
                <a:lnTo>
                  <a:pt x="219078" y="395331"/>
                </a:lnTo>
                <a:lnTo>
                  <a:pt x="217886" y="377452"/>
                </a:lnTo>
                <a:lnTo>
                  <a:pt x="217488" y="359175"/>
                </a:lnTo>
                <a:lnTo>
                  <a:pt x="217886" y="340502"/>
                </a:lnTo>
                <a:lnTo>
                  <a:pt x="219078" y="322622"/>
                </a:lnTo>
                <a:lnTo>
                  <a:pt x="221064" y="304743"/>
                </a:lnTo>
                <a:lnTo>
                  <a:pt x="223845" y="287658"/>
                </a:lnTo>
                <a:lnTo>
                  <a:pt x="227421" y="270574"/>
                </a:lnTo>
                <a:lnTo>
                  <a:pt x="231792" y="253886"/>
                </a:lnTo>
                <a:lnTo>
                  <a:pt x="237751" y="237596"/>
                </a:lnTo>
                <a:lnTo>
                  <a:pt x="243711" y="221306"/>
                </a:lnTo>
                <a:lnTo>
                  <a:pt x="250465" y="205811"/>
                </a:lnTo>
                <a:lnTo>
                  <a:pt x="258412" y="190315"/>
                </a:lnTo>
                <a:lnTo>
                  <a:pt x="267153" y="175615"/>
                </a:lnTo>
                <a:lnTo>
                  <a:pt x="276291" y="160516"/>
                </a:lnTo>
                <a:lnTo>
                  <a:pt x="286621" y="146610"/>
                </a:lnTo>
                <a:lnTo>
                  <a:pt x="297746" y="132307"/>
                </a:lnTo>
                <a:lnTo>
                  <a:pt x="309665" y="118798"/>
                </a:lnTo>
                <a:lnTo>
                  <a:pt x="322379" y="105289"/>
                </a:lnTo>
                <a:lnTo>
                  <a:pt x="335491" y="92575"/>
                </a:lnTo>
                <a:lnTo>
                  <a:pt x="349397" y="80655"/>
                </a:lnTo>
                <a:lnTo>
                  <a:pt x="363303" y="69530"/>
                </a:lnTo>
                <a:lnTo>
                  <a:pt x="378003" y="59200"/>
                </a:lnTo>
                <a:lnTo>
                  <a:pt x="392307" y="50062"/>
                </a:lnTo>
                <a:lnTo>
                  <a:pt x="407405" y="41321"/>
                </a:lnTo>
                <a:lnTo>
                  <a:pt x="422900" y="33374"/>
                </a:lnTo>
                <a:lnTo>
                  <a:pt x="438395" y="26620"/>
                </a:lnTo>
                <a:lnTo>
                  <a:pt x="454288" y="20263"/>
                </a:lnTo>
                <a:lnTo>
                  <a:pt x="470975" y="15098"/>
                </a:lnTo>
                <a:lnTo>
                  <a:pt x="487662" y="10727"/>
                </a:lnTo>
                <a:lnTo>
                  <a:pt x="504747" y="7151"/>
                </a:lnTo>
                <a:lnTo>
                  <a:pt x="522228" y="3973"/>
                </a:lnTo>
                <a:lnTo>
                  <a:pt x="539710" y="1589"/>
                </a:lnTo>
                <a:lnTo>
                  <a:pt x="557589" y="397"/>
                </a:lnTo>
                <a:lnTo>
                  <a:pt x="57626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aphicFrame>
        <p:nvGraphicFramePr>
          <p:cNvPr id="8" name="对象 7">
            <a:hlinkClick r:id="" action="ppaction://ole?verb=0"/>
          </p:cNvPr>
          <p:cNvGraphicFramePr>
            <a:graphicFrameLocks/>
          </p:cNvGraphicFramePr>
          <p:nvPr/>
        </p:nvGraphicFramePr>
        <p:xfrm>
          <a:off x="2001203" y="4442460"/>
          <a:ext cx="3008630" cy="1097280"/>
        </p:xfrm>
        <a:graphic>
          <a:graphicData uri="http://schemas.openxmlformats.org/presentationml/2006/ole">
            <p:oleObj spid="_x0000_s36865" r:id="rId5" imgW="1079280" imgH="393480" progId="Equation.3">
              <p:embed/>
            </p:oleObj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1642745" y="2789555"/>
            <a:ext cx="9119870" cy="1005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2013年，重庆市全年实现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工业增加值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5249.65亿元，比上年增长13.1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%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，占全市地区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生产总值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的41.5%。其中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规模以上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工业增加值增长13.6%。</a:t>
            </a:r>
            <a:endParaRPr lang="zh-CN" altLang="en-US" sz="2000"/>
          </a:p>
        </p:txBody>
      </p:sp>
      <p:sp>
        <p:nvSpPr>
          <p:cNvPr id="45" name=" 2050"/>
          <p:cNvSpPr/>
          <p:nvPr/>
        </p:nvSpPr>
        <p:spPr bwMode="auto">
          <a:xfrm>
            <a:off x="4483100" y="1642110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资料分析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20700" y="832485"/>
            <a:ext cx="11363325" cy="21945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97.2013年，下列规模以上工业企业产值增长最快的是(  )。</a:t>
            </a:r>
          </a:p>
          <a:p>
            <a:pPr fontAlgn="auto">
              <a:lnSpc>
                <a:spcPct val="150000"/>
              </a:lnSpc>
            </a:pPr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 .</a:t>
            </a:r>
            <a:r>
              <a:rPr lang="zh-CN" altLang="en-US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大中型企业                             B．国有控股企业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C．股份合作制企业                     D．外商及港澳台企业</a:t>
            </a: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endParaRPr lang="en-US" altLang="zh-CN" sz="2000" b="1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0" name=" 2050"/>
          <p:cNvSpPr/>
          <p:nvPr/>
        </p:nvSpPr>
        <p:spPr bwMode="auto">
          <a:xfrm>
            <a:off x="520700" y="2661920"/>
            <a:ext cx="914400" cy="914400"/>
          </a:xfrm>
          <a:custGeom>
            <a:avLst/>
            <a:gdLst>
              <a:gd name="T0" fmla="*/ 913166 w 4940"/>
              <a:gd name="T1" fmla="*/ 216832 h 3973"/>
              <a:gd name="T2" fmla="*/ 832184 w 4940"/>
              <a:gd name="T3" fmla="*/ 139667 h 3973"/>
              <a:gd name="T4" fmla="*/ 750431 w 4940"/>
              <a:gd name="T5" fmla="*/ 81408 h 3973"/>
              <a:gd name="T6" fmla="*/ 668293 w 4940"/>
              <a:gd name="T7" fmla="*/ 40897 h 3973"/>
              <a:gd name="T8" fmla="*/ 586925 w 4940"/>
              <a:gd name="T9" fmla="*/ 14661 h 3973"/>
              <a:gd name="T10" fmla="*/ 506715 w 4940"/>
              <a:gd name="T11" fmla="*/ 2315 h 3973"/>
              <a:gd name="T12" fmla="*/ 429203 w 4940"/>
              <a:gd name="T13" fmla="*/ 772 h 3973"/>
              <a:gd name="T14" fmla="*/ 354777 w 4940"/>
              <a:gd name="T15" fmla="*/ 8102 h 3973"/>
              <a:gd name="T16" fmla="*/ 285364 w 4940"/>
              <a:gd name="T17" fmla="*/ 22763 h 3973"/>
              <a:gd name="T18" fmla="*/ 220965 w 4940"/>
              <a:gd name="T19" fmla="*/ 42826 h 3973"/>
              <a:gd name="T20" fmla="*/ 136898 w 4940"/>
              <a:gd name="T21" fmla="*/ 77164 h 3973"/>
              <a:gd name="T22" fmla="*/ 52060 w 4940"/>
              <a:gd name="T23" fmla="*/ 123077 h 3973"/>
              <a:gd name="T24" fmla="*/ 0 w 4940"/>
              <a:gd name="T25" fmla="*/ 158573 h 3973"/>
              <a:gd name="T26" fmla="*/ 23523 w 4940"/>
              <a:gd name="T27" fmla="*/ 1411336 h 3973"/>
              <a:gd name="T28" fmla="*/ 90237 w 4940"/>
              <a:gd name="T29" fmla="*/ 1371211 h 3973"/>
              <a:gd name="T30" fmla="*/ 191271 w 4940"/>
              <a:gd name="T31" fmla="*/ 1323755 h 3973"/>
              <a:gd name="T32" fmla="*/ 252200 w 4940"/>
              <a:gd name="T33" fmla="*/ 1302149 h 3973"/>
              <a:gd name="T34" fmla="*/ 319300 w 4940"/>
              <a:gd name="T35" fmla="*/ 1284787 h 3973"/>
              <a:gd name="T36" fmla="*/ 391798 w 4940"/>
              <a:gd name="T37" fmla="*/ 1273212 h 3973"/>
              <a:gd name="T38" fmla="*/ 467381 w 4940"/>
              <a:gd name="T39" fmla="*/ 1270511 h 3973"/>
              <a:gd name="T40" fmla="*/ 546434 w 4940"/>
              <a:gd name="T41" fmla="*/ 1277070 h 3973"/>
              <a:gd name="T42" fmla="*/ 627802 w 4940"/>
              <a:gd name="T43" fmla="*/ 1295975 h 3973"/>
              <a:gd name="T44" fmla="*/ 709555 w 4940"/>
              <a:gd name="T45" fmla="*/ 1329156 h 3973"/>
              <a:gd name="T46" fmla="*/ 791693 w 4940"/>
              <a:gd name="T47" fmla="*/ 1378155 h 3973"/>
              <a:gd name="T48" fmla="*/ 873061 w 4940"/>
              <a:gd name="T49" fmla="*/ 1445288 h 3973"/>
              <a:gd name="T50" fmla="*/ 952500 w 4940"/>
              <a:gd name="T51" fmla="*/ 1532870 h 3973"/>
              <a:gd name="T52" fmla="*/ 1011887 w 4940"/>
              <a:gd name="T53" fmla="*/ 1465351 h 3973"/>
              <a:gd name="T54" fmla="*/ 1092868 w 4940"/>
              <a:gd name="T55" fmla="*/ 1393588 h 3973"/>
              <a:gd name="T56" fmla="*/ 1175007 w 4940"/>
              <a:gd name="T57" fmla="*/ 1339959 h 3973"/>
              <a:gd name="T58" fmla="*/ 1256760 w 4940"/>
              <a:gd name="T59" fmla="*/ 1302920 h 3973"/>
              <a:gd name="T60" fmla="*/ 1338128 w 4940"/>
              <a:gd name="T61" fmla="*/ 1280928 h 3973"/>
              <a:gd name="T62" fmla="*/ 1417952 w 4940"/>
              <a:gd name="T63" fmla="*/ 1270897 h 3973"/>
              <a:gd name="T64" fmla="*/ 1494692 w 4940"/>
              <a:gd name="T65" fmla="*/ 1271669 h 3973"/>
              <a:gd name="T66" fmla="*/ 1567962 w 4940"/>
              <a:gd name="T67" fmla="*/ 1281314 h 3973"/>
              <a:gd name="T68" fmla="*/ 1635832 w 4940"/>
              <a:gd name="T69" fmla="*/ 1297519 h 3973"/>
              <a:gd name="T70" fmla="*/ 1698689 w 4940"/>
              <a:gd name="T71" fmla="*/ 1318353 h 3973"/>
              <a:gd name="T72" fmla="*/ 1792397 w 4940"/>
              <a:gd name="T73" fmla="*/ 1359250 h 3973"/>
              <a:gd name="T74" fmla="*/ 1868365 w 4940"/>
              <a:gd name="T75" fmla="*/ 1402848 h 3973"/>
              <a:gd name="T76" fmla="*/ 1905000 w 4940"/>
              <a:gd name="T77" fmla="*/ 158573 h 3973"/>
              <a:gd name="T78" fmla="*/ 1868365 w 4940"/>
              <a:gd name="T79" fmla="*/ 133109 h 3973"/>
              <a:gd name="T80" fmla="*/ 1792397 w 4940"/>
              <a:gd name="T81" fmla="*/ 89511 h 3973"/>
              <a:gd name="T82" fmla="*/ 1698689 w 4940"/>
              <a:gd name="T83" fmla="*/ 47842 h 3973"/>
              <a:gd name="T84" fmla="*/ 1635832 w 4940"/>
              <a:gd name="T85" fmla="*/ 27393 h 3973"/>
              <a:gd name="T86" fmla="*/ 1567962 w 4940"/>
              <a:gd name="T87" fmla="*/ 11575 h 3973"/>
              <a:gd name="T88" fmla="*/ 1494692 w 4940"/>
              <a:gd name="T89" fmla="*/ 1929 h 3973"/>
              <a:gd name="T90" fmla="*/ 1417952 w 4940"/>
              <a:gd name="T91" fmla="*/ 1157 h 3973"/>
              <a:gd name="T92" fmla="*/ 1338128 w 4940"/>
              <a:gd name="T93" fmla="*/ 10417 h 3973"/>
              <a:gd name="T94" fmla="*/ 1256760 w 4940"/>
              <a:gd name="T95" fmla="*/ 33181 h 3973"/>
              <a:gd name="T96" fmla="*/ 1175007 w 4940"/>
              <a:gd name="T97" fmla="*/ 70220 h 3973"/>
              <a:gd name="T98" fmla="*/ 1092868 w 4940"/>
              <a:gd name="T99" fmla="*/ 123463 h 3973"/>
              <a:gd name="T100" fmla="*/ 1011887 w 4940"/>
              <a:gd name="T101" fmla="*/ 195612 h 3973"/>
              <a:gd name="T102" fmla="*/ 952500 w 4940"/>
              <a:gd name="T103" fmla="*/ 262745 h 3973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4940" h="3973">
                <a:moveTo>
                  <a:pt x="2470" y="681"/>
                </a:moveTo>
                <a:lnTo>
                  <a:pt x="2470" y="681"/>
                </a:lnTo>
                <a:lnTo>
                  <a:pt x="2419" y="619"/>
                </a:lnTo>
                <a:lnTo>
                  <a:pt x="2368" y="562"/>
                </a:lnTo>
                <a:lnTo>
                  <a:pt x="2315" y="507"/>
                </a:lnTo>
                <a:lnTo>
                  <a:pt x="2264" y="455"/>
                </a:lnTo>
                <a:lnTo>
                  <a:pt x="2211" y="407"/>
                </a:lnTo>
                <a:lnTo>
                  <a:pt x="2158" y="362"/>
                </a:lnTo>
                <a:lnTo>
                  <a:pt x="2106" y="320"/>
                </a:lnTo>
                <a:lnTo>
                  <a:pt x="2053" y="281"/>
                </a:lnTo>
                <a:lnTo>
                  <a:pt x="2000" y="244"/>
                </a:lnTo>
                <a:lnTo>
                  <a:pt x="1946" y="211"/>
                </a:lnTo>
                <a:lnTo>
                  <a:pt x="1894" y="182"/>
                </a:lnTo>
                <a:lnTo>
                  <a:pt x="1840" y="154"/>
                </a:lnTo>
                <a:lnTo>
                  <a:pt x="1787" y="128"/>
                </a:lnTo>
                <a:lnTo>
                  <a:pt x="1733" y="106"/>
                </a:lnTo>
                <a:lnTo>
                  <a:pt x="1680" y="86"/>
                </a:lnTo>
                <a:lnTo>
                  <a:pt x="1628" y="68"/>
                </a:lnTo>
                <a:lnTo>
                  <a:pt x="1575" y="52"/>
                </a:lnTo>
                <a:lnTo>
                  <a:pt x="1522" y="38"/>
                </a:lnTo>
                <a:lnTo>
                  <a:pt x="1469" y="27"/>
                </a:lnTo>
                <a:lnTo>
                  <a:pt x="1417" y="19"/>
                </a:lnTo>
                <a:lnTo>
                  <a:pt x="1365" y="11"/>
                </a:lnTo>
                <a:lnTo>
                  <a:pt x="1314" y="6"/>
                </a:lnTo>
                <a:lnTo>
                  <a:pt x="1264" y="3"/>
                </a:lnTo>
                <a:lnTo>
                  <a:pt x="1212" y="0"/>
                </a:lnTo>
                <a:lnTo>
                  <a:pt x="1163" y="0"/>
                </a:lnTo>
                <a:lnTo>
                  <a:pt x="1113" y="2"/>
                </a:lnTo>
                <a:lnTo>
                  <a:pt x="1064" y="5"/>
                </a:lnTo>
                <a:lnTo>
                  <a:pt x="1016" y="9"/>
                </a:lnTo>
                <a:lnTo>
                  <a:pt x="968" y="15"/>
                </a:lnTo>
                <a:lnTo>
                  <a:pt x="920" y="21"/>
                </a:lnTo>
                <a:lnTo>
                  <a:pt x="875" y="30"/>
                </a:lnTo>
                <a:lnTo>
                  <a:pt x="828" y="38"/>
                </a:lnTo>
                <a:lnTo>
                  <a:pt x="784" y="48"/>
                </a:lnTo>
                <a:lnTo>
                  <a:pt x="740" y="59"/>
                </a:lnTo>
                <a:lnTo>
                  <a:pt x="697" y="71"/>
                </a:lnTo>
                <a:lnTo>
                  <a:pt x="654" y="84"/>
                </a:lnTo>
                <a:lnTo>
                  <a:pt x="614" y="96"/>
                </a:lnTo>
                <a:lnTo>
                  <a:pt x="573" y="111"/>
                </a:lnTo>
                <a:lnTo>
                  <a:pt x="534" y="124"/>
                </a:lnTo>
                <a:lnTo>
                  <a:pt x="496" y="139"/>
                </a:lnTo>
                <a:lnTo>
                  <a:pt x="423" y="169"/>
                </a:lnTo>
                <a:lnTo>
                  <a:pt x="355" y="200"/>
                </a:lnTo>
                <a:lnTo>
                  <a:pt x="292" y="232"/>
                </a:lnTo>
                <a:lnTo>
                  <a:pt x="234" y="263"/>
                </a:lnTo>
                <a:lnTo>
                  <a:pt x="181" y="292"/>
                </a:lnTo>
                <a:lnTo>
                  <a:pt x="135" y="319"/>
                </a:lnTo>
                <a:lnTo>
                  <a:pt x="95" y="345"/>
                </a:lnTo>
                <a:lnTo>
                  <a:pt x="61" y="367"/>
                </a:lnTo>
                <a:lnTo>
                  <a:pt x="16" y="399"/>
                </a:lnTo>
                <a:lnTo>
                  <a:pt x="0" y="411"/>
                </a:lnTo>
                <a:lnTo>
                  <a:pt x="0" y="3702"/>
                </a:lnTo>
                <a:lnTo>
                  <a:pt x="16" y="3690"/>
                </a:lnTo>
                <a:lnTo>
                  <a:pt x="61" y="3658"/>
                </a:lnTo>
                <a:lnTo>
                  <a:pt x="95" y="3636"/>
                </a:lnTo>
                <a:lnTo>
                  <a:pt x="135" y="3612"/>
                </a:lnTo>
                <a:lnTo>
                  <a:pt x="181" y="3583"/>
                </a:lnTo>
                <a:lnTo>
                  <a:pt x="234" y="3554"/>
                </a:lnTo>
                <a:lnTo>
                  <a:pt x="292" y="3523"/>
                </a:lnTo>
                <a:lnTo>
                  <a:pt x="355" y="3493"/>
                </a:lnTo>
                <a:lnTo>
                  <a:pt x="423" y="3461"/>
                </a:lnTo>
                <a:lnTo>
                  <a:pt x="496" y="3431"/>
                </a:lnTo>
                <a:lnTo>
                  <a:pt x="534" y="3417"/>
                </a:lnTo>
                <a:lnTo>
                  <a:pt x="573" y="3402"/>
                </a:lnTo>
                <a:lnTo>
                  <a:pt x="614" y="3388"/>
                </a:lnTo>
                <a:lnTo>
                  <a:pt x="654" y="3375"/>
                </a:lnTo>
                <a:lnTo>
                  <a:pt x="697" y="3363"/>
                </a:lnTo>
                <a:lnTo>
                  <a:pt x="740" y="3350"/>
                </a:lnTo>
                <a:lnTo>
                  <a:pt x="784" y="3339"/>
                </a:lnTo>
                <a:lnTo>
                  <a:pt x="828" y="3330"/>
                </a:lnTo>
                <a:lnTo>
                  <a:pt x="875" y="3321"/>
                </a:lnTo>
                <a:lnTo>
                  <a:pt x="920" y="3312"/>
                </a:lnTo>
                <a:lnTo>
                  <a:pt x="968" y="3306"/>
                </a:lnTo>
                <a:lnTo>
                  <a:pt x="1016" y="3300"/>
                </a:lnTo>
                <a:lnTo>
                  <a:pt x="1064" y="3296"/>
                </a:lnTo>
                <a:lnTo>
                  <a:pt x="1113" y="3294"/>
                </a:lnTo>
                <a:lnTo>
                  <a:pt x="1163" y="3292"/>
                </a:lnTo>
                <a:lnTo>
                  <a:pt x="1212" y="3293"/>
                </a:lnTo>
                <a:lnTo>
                  <a:pt x="1264" y="3294"/>
                </a:lnTo>
                <a:lnTo>
                  <a:pt x="1314" y="3298"/>
                </a:lnTo>
                <a:lnTo>
                  <a:pt x="1365" y="3303"/>
                </a:lnTo>
                <a:lnTo>
                  <a:pt x="1417" y="3310"/>
                </a:lnTo>
                <a:lnTo>
                  <a:pt x="1469" y="3320"/>
                </a:lnTo>
                <a:lnTo>
                  <a:pt x="1522" y="3331"/>
                </a:lnTo>
                <a:lnTo>
                  <a:pt x="1575" y="3344"/>
                </a:lnTo>
                <a:lnTo>
                  <a:pt x="1628" y="3359"/>
                </a:lnTo>
                <a:lnTo>
                  <a:pt x="1680" y="3377"/>
                </a:lnTo>
                <a:lnTo>
                  <a:pt x="1733" y="3397"/>
                </a:lnTo>
                <a:lnTo>
                  <a:pt x="1787" y="3420"/>
                </a:lnTo>
                <a:lnTo>
                  <a:pt x="1840" y="3445"/>
                </a:lnTo>
                <a:lnTo>
                  <a:pt x="1894" y="3473"/>
                </a:lnTo>
                <a:lnTo>
                  <a:pt x="1946" y="3504"/>
                </a:lnTo>
                <a:lnTo>
                  <a:pt x="2000" y="3537"/>
                </a:lnTo>
                <a:lnTo>
                  <a:pt x="2053" y="3572"/>
                </a:lnTo>
                <a:lnTo>
                  <a:pt x="2106" y="3612"/>
                </a:lnTo>
                <a:lnTo>
                  <a:pt x="2158" y="3653"/>
                </a:lnTo>
                <a:lnTo>
                  <a:pt x="2211" y="3699"/>
                </a:lnTo>
                <a:lnTo>
                  <a:pt x="2264" y="3746"/>
                </a:lnTo>
                <a:lnTo>
                  <a:pt x="2315" y="3798"/>
                </a:lnTo>
                <a:lnTo>
                  <a:pt x="2368" y="3853"/>
                </a:lnTo>
                <a:lnTo>
                  <a:pt x="2419" y="3911"/>
                </a:lnTo>
                <a:lnTo>
                  <a:pt x="2470" y="3973"/>
                </a:lnTo>
                <a:lnTo>
                  <a:pt x="2521" y="3911"/>
                </a:lnTo>
                <a:lnTo>
                  <a:pt x="2573" y="3853"/>
                </a:lnTo>
                <a:lnTo>
                  <a:pt x="2624" y="3798"/>
                </a:lnTo>
                <a:lnTo>
                  <a:pt x="2676" y="3746"/>
                </a:lnTo>
                <a:lnTo>
                  <a:pt x="2728" y="3699"/>
                </a:lnTo>
                <a:lnTo>
                  <a:pt x="2781" y="3653"/>
                </a:lnTo>
                <a:lnTo>
                  <a:pt x="2834" y="3612"/>
                </a:lnTo>
                <a:lnTo>
                  <a:pt x="2886" y="3572"/>
                </a:lnTo>
                <a:lnTo>
                  <a:pt x="2940" y="3537"/>
                </a:lnTo>
                <a:lnTo>
                  <a:pt x="2993" y="3504"/>
                </a:lnTo>
                <a:lnTo>
                  <a:pt x="3047" y="3473"/>
                </a:lnTo>
                <a:lnTo>
                  <a:pt x="3100" y="3445"/>
                </a:lnTo>
                <a:lnTo>
                  <a:pt x="3154" y="3420"/>
                </a:lnTo>
                <a:lnTo>
                  <a:pt x="3206" y="3397"/>
                </a:lnTo>
                <a:lnTo>
                  <a:pt x="3259" y="3377"/>
                </a:lnTo>
                <a:lnTo>
                  <a:pt x="3313" y="3359"/>
                </a:lnTo>
                <a:lnTo>
                  <a:pt x="3366" y="3344"/>
                </a:lnTo>
                <a:lnTo>
                  <a:pt x="3418" y="3331"/>
                </a:lnTo>
                <a:lnTo>
                  <a:pt x="3470" y="3320"/>
                </a:lnTo>
                <a:lnTo>
                  <a:pt x="3523" y="3310"/>
                </a:lnTo>
                <a:lnTo>
                  <a:pt x="3574" y="3303"/>
                </a:lnTo>
                <a:lnTo>
                  <a:pt x="3626" y="3298"/>
                </a:lnTo>
                <a:lnTo>
                  <a:pt x="3677" y="3294"/>
                </a:lnTo>
                <a:lnTo>
                  <a:pt x="3727" y="3293"/>
                </a:lnTo>
                <a:lnTo>
                  <a:pt x="3778" y="3292"/>
                </a:lnTo>
                <a:lnTo>
                  <a:pt x="3827" y="3294"/>
                </a:lnTo>
                <a:lnTo>
                  <a:pt x="3876" y="3296"/>
                </a:lnTo>
                <a:lnTo>
                  <a:pt x="3925" y="3300"/>
                </a:lnTo>
                <a:lnTo>
                  <a:pt x="3973" y="3306"/>
                </a:lnTo>
                <a:lnTo>
                  <a:pt x="4019" y="3312"/>
                </a:lnTo>
                <a:lnTo>
                  <a:pt x="4066" y="3321"/>
                </a:lnTo>
                <a:lnTo>
                  <a:pt x="4111" y="3330"/>
                </a:lnTo>
                <a:lnTo>
                  <a:pt x="4155" y="3339"/>
                </a:lnTo>
                <a:lnTo>
                  <a:pt x="4199" y="3350"/>
                </a:lnTo>
                <a:lnTo>
                  <a:pt x="4242" y="3363"/>
                </a:lnTo>
                <a:lnTo>
                  <a:pt x="4285" y="3375"/>
                </a:lnTo>
                <a:lnTo>
                  <a:pt x="4327" y="3388"/>
                </a:lnTo>
                <a:lnTo>
                  <a:pt x="4366" y="3402"/>
                </a:lnTo>
                <a:lnTo>
                  <a:pt x="4405" y="3417"/>
                </a:lnTo>
                <a:lnTo>
                  <a:pt x="4444" y="3431"/>
                </a:lnTo>
                <a:lnTo>
                  <a:pt x="4517" y="3461"/>
                </a:lnTo>
                <a:lnTo>
                  <a:pt x="4585" y="3493"/>
                </a:lnTo>
                <a:lnTo>
                  <a:pt x="4648" y="3523"/>
                </a:lnTo>
                <a:lnTo>
                  <a:pt x="4707" y="3554"/>
                </a:lnTo>
                <a:lnTo>
                  <a:pt x="4758" y="3583"/>
                </a:lnTo>
                <a:lnTo>
                  <a:pt x="4805" y="3612"/>
                </a:lnTo>
                <a:lnTo>
                  <a:pt x="4845" y="3636"/>
                </a:lnTo>
                <a:lnTo>
                  <a:pt x="4878" y="3658"/>
                </a:lnTo>
                <a:lnTo>
                  <a:pt x="4924" y="3690"/>
                </a:lnTo>
                <a:lnTo>
                  <a:pt x="4940" y="3702"/>
                </a:lnTo>
                <a:lnTo>
                  <a:pt x="4940" y="411"/>
                </a:lnTo>
                <a:lnTo>
                  <a:pt x="4924" y="399"/>
                </a:lnTo>
                <a:lnTo>
                  <a:pt x="4878" y="367"/>
                </a:lnTo>
                <a:lnTo>
                  <a:pt x="4845" y="345"/>
                </a:lnTo>
                <a:lnTo>
                  <a:pt x="4805" y="319"/>
                </a:lnTo>
                <a:lnTo>
                  <a:pt x="4758" y="292"/>
                </a:lnTo>
                <a:lnTo>
                  <a:pt x="4707" y="263"/>
                </a:lnTo>
                <a:lnTo>
                  <a:pt x="4648" y="232"/>
                </a:lnTo>
                <a:lnTo>
                  <a:pt x="4585" y="200"/>
                </a:lnTo>
                <a:lnTo>
                  <a:pt x="4517" y="169"/>
                </a:lnTo>
                <a:lnTo>
                  <a:pt x="4444" y="139"/>
                </a:lnTo>
                <a:lnTo>
                  <a:pt x="4405" y="124"/>
                </a:lnTo>
                <a:lnTo>
                  <a:pt x="4366" y="111"/>
                </a:lnTo>
                <a:lnTo>
                  <a:pt x="4327" y="96"/>
                </a:lnTo>
                <a:lnTo>
                  <a:pt x="4285" y="84"/>
                </a:lnTo>
                <a:lnTo>
                  <a:pt x="4242" y="71"/>
                </a:lnTo>
                <a:lnTo>
                  <a:pt x="4199" y="59"/>
                </a:lnTo>
                <a:lnTo>
                  <a:pt x="4155" y="48"/>
                </a:lnTo>
                <a:lnTo>
                  <a:pt x="4111" y="38"/>
                </a:lnTo>
                <a:lnTo>
                  <a:pt x="4066" y="30"/>
                </a:lnTo>
                <a:lnTo>
                  <a:pt x="4019" y="21"/>
                </a:lnTo>
                <a:lnTo>
                  <a:pt x="3973" y="15"/>
                </a:lnTo>
                <a:lnTo>
                  <a:pt x="3925" y="9"/>
                </a:lnTo>
                <a:lnTo>
                  <a:pt x="3876" y="5"/>
                </a:lnTo>
                <a:lnTo>
                  <a:pt x="3827" y="2"/>
                </a:lnTo>
                <a:lnTo>
                  <a:pt x="3778" y="0"/>
                </a:lnTo>
                <a:lnTo>
                  <a:pt x="3727" y="0"/>
                </a:lnTo>
                <a:lnTo>
                  <a:pt x="3677" y="3"/>
                </a:lnTo>
                <a:lnTo>
                  <a:pt x="3626" y="6"/>
                </a:lnTo>
                <a:lnTo>
                  <a:pt x="3574" y="11"/>
                </a:lnTo>
                <a:lnTo>
                  <a:pt x="3523" y="19"/>
                </a:lnTo>
                <a:lnTo>
                  <a:pt x="3470" y="27"/>
                </a:lnTo>
                <a:lnTo>
                  <a:pt x="3418" y="38"/>
                </a:lnTo>
                <a:lnTo>
                  <a:pt x="3366" y="52"/>
                </a:lnTo>
                <a:lnTo>
                  <a:pt x="3313" y="68"/>
                </a:lnTo>
                <a:lnTo>
                  <a:pt x="3259" y="86"/>
                </a:lnTo>
                <a:lnTo>
                  <a:pt x="3206" y="106"/>
                </a:lnTo>
                <a:lnTo>
                  <a:pt x="3154" y="128"/>
                </a:lnTo>
                <a:lnTo>
                  <a:pt x="3100" y="154"/>
                </a:lnTo>
                <a:lnTo>
                  <a:pt x="3047" y="182"/>
                </a:lnTo>
                <a:lnTo>
                  <a:pt x="2993" y="211"/>
                </a:lnTo>
                <a:lnTo>
                  <a:pt x="2940" y="244"/>
                </a:lnTo>
                <a:lnTo>
                  <a:pt x="2886" y="281"/>
                </a:lnTo>
                <a:lnTo>
                  <a:pt x="2834" y="320"/>
                </a:lnTo>
                <a:lnTo>
                  <a:pt x="2781" y="362"/>
                </a:lnTo>
                <a:lnTo>
                  <a:pt x="2728" y="407"/>
                </a:lnTo>
                <a:lnTo>
                  <a:pt x="2676" y="455"/>
                </a:lnTo>
                <a:lnTo>
                  <a:pt x="2624" y="507"/>
                </a:lnTo>
                <a:lnTo>
                  <a:pt x="2573" y="562"/>
                </a:lnTo>
                <a:lnTo>
                  <a:pt x="2521" y="619"/>
                </a:lnTo>
                <a:lnTo>
                  <a:pt x="2470" y="68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</a:t>
            </a:r>
          </a:p>
          <a:p>
            <a:pPr algn="ctr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材料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5100" y="2661920"/>
            <a:ext cx="5494020" cy="3952240"/>
          </a:xfrm>
          <a:prstGeom prst="rect">
            <a:avLst/>
          </a:prstGeom>
        </p:spPr>
      </p:pic>
      <p:sp>
        <p:nvSpPr>
          <p:cNvPr id="45" name=" 2050"/>
          <p:cNvSpPr/>
          <p:nvPr/>
        </p:nvSpPr>
        <p:spPr bwMode="auto">
          <a:xfrm>
            <a:off x="5107940" y="2052320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2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" name="MH_Entry_1"/>
          <p:cNvSpPr/>
          <p:nvPr>
            <p:custDataLst>
              <p:tags r:id="rId3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资料分析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20700" y="832485"/>
            <a:ext cx="11363325" cy="16459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98.2012年，全市重工业总产值比轻工业总产值多(  )亿元。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A.5967    B.6235    C.1238    D.3771</a:t>
            </a: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endParaRPr lang="en-US" altLang="zh-CN" sz="2000" b="1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0" name=" 2050"/>
          <p:cNvSpPr/>
          <p:nvPr/>
        </p:nvSpPr>
        <p:spPr bwMode="auto">
          <a:xfrm>
            <a:off x="520700" y="2661920"/>
            <a:ext cx="914400" cy="914400"/>
          </a:xfrm>
          <a:custGeom>
            <a:avLst/>
            <a:gdLst>
              <a:gd name="T0" fmla="*/ 913166 w 4940"/>
              <a:gd name="T1" fmla="*/ 216832 h 3973"/>
              <a:gd name="T2" fmla="*/ 832184 w 4940"/>
              <a:gd name="T3" fmla="*/ 139667 h 3973"/>
              <a:gd name="T4" fmla="*/ 750431 w 4940"/>
              <a:gd name="T5" fmla="*/ 81408 h 3973"/>
              <a:gd name="T6" fmla="*/ 668293 w 4940"/>
              <a:gd name="T7" fmla="*/ 40897 h 3973"/>
              <a:gd name="T8" fmla="*/ 586925 w 4940"/>
              <a:gd name="T9" fmla="*/ 14661 h 3973"/>
              <a:gd name="T10" fmla="*/ 506715 w 4940"/>
              <a:gd name="T11" fmla="*/ 2315 h 3973"/>
              <a:gd name="T12" fmla="*/ 429203 w 4940"/>
              <a:gd name="T13" fmla="*/ 772 h 3973"/>
              <a:gd name="T14" fmla="*/ 354777 w 4940"/>
              <a:gd name="T15" fmla="*/ 8102 h 3973"/>
              <a:gd name="T16" fmla="*/ 285364 w 4940"/>
              <a:gd name="T17" fmla="*/ 22763 h 3973"/>
              <a:gd name="T18" fmla="*/ 220965 w 4940"/>
              <a:gd name="T19" fmla="*/ 42826 h 3973"/>
              <a:gd name="T20" fmla="*/ 136898 w 4940"/>
              <a:gd name="T21" fmla="*/ 77164 h 3973"/>
              <a:gd name="T22" fmla="*/ 52060 w 4940"/>
              <a:gd name="T23" fmla="*/ 123077 h 3973"/>
              <a:gd name="T24" fmla="*/ 0 w 4940"/>
              <a:gd name="T25" fmla="*/ 158573 h 3973"/>
              <a:gd name="T26" fmla="*/ 23523 w 4940"/>
              <a:gd name="T27" fmla="*/ 1411336 h 3973"/>
              <a:gd name="T28" fmla="*/ 90237 w 4940"/>
              <a:gd name="T29" fmla="*/ 1371211 h 3973"/>
              <a:gd name="T30" fmla="*/ 191271 w 4940"/>
              <a:gd name="T31" fmla="*/ 1323755 h 3973"/>
              <a:gd name="T32" fmla="*/ 252200 w 4940"/>
              <a:gd name="T33" fmla="*/ 1302149 h 3973"/>
              <a:gd name="T34" fmla="*/ 319300 w 4940"/>
              <a:gd name="T35" fmla="*/ 1284787 h 3973"/>
              <a:gd name="T36" fmla="*/ 391798 w 4940"/>
              <a:gd name="T37" fmla="*/ 1273212 h 3973"/>
              <a:gd name="T38" fmla="*/ 467381 w 4940"/>
              <a:gd name="T39" fmla="*/ 1270511 h 3973"/>
              <a:gd name="T40" fmla="*/ 546434 w 4940"/>
              <a:gd name="T41" fmla="*/ 1277070 h 3973"/>
              <a:gd name="T42" fmla="*/ 627802 w 4940"/>
              <a:gd name="T43" fmla="*/ 1295975 h 3973"/>
              <a:gd name="T44" fmla="*/ 709555 w 4940"/>
              <a:gd name="T45" fmla="*/ 1329156 h 3973"/>
              <a:gd name="T46" fmla="*/ 791693 w 4940"/>
              <a:gd name="T47" fmla="*/ 1378155 h 3973"/>
              <a:gd name="T48" fmla="*/ 873061 w 4940"/>
              <a:gd name="T49" fmla="*/ 1445288 h 3973"/>
              <a:gd name="T50" fmla="*/ 952500 w 4940"/>
              <a:gd name="T51" fmla="*/ 1532870 h 3973"/>
              <a:gd name="T52" fmla="*/ 1011887 w 4940"/>
              <a:gd name="T53" fmla="*/ 1465351 h 3973"/>
              <a:gd name="T54" fmla="*/ 1092868 w 4940"/>
              <a:gd name="T55" fmla="*/ 1393588 h 3973"/>
              <a:gd name="T56" fmla="*/ 1175007 w 4940"/>
              <a:gd name="T57" fmla="*/ 1339959 h 3973"/>
              <a:gd name="T58" fmla="*/ 1256760 w 4940"/>
              <a:gd name="T59" fmla="*/ 1302920 h 3973"/>
              <a:gd name="T60" fmla="*/ 1338128 w 4940"/>
              <a:gd name="T61" fmla="*/ 1280928 h 3973"/>
              <a:gd name="T62" fmla="*/ 1417952 w 4940"/>
              <a:gd name="T63" fmla="*/ 1270897 h 3973"/>
              <a:gd name="T64" fmla="*/ 1494692 w 4940"/>
              <a:gd name="T65" fmla="*/ 1271669 h 3973"/>
              <a:gd name="T66" fmla="*/ 1567962 w 4940"/>
              <a:gd name="T67" fmla="*/ 1281314 h 3973"/>
              <a:gd name="T68" fmla="*/ 1635832 w 4940"/>
              <a:gd name="T69" fmla="*/ 1297519 h 3973"/>
              <a:gd name="T70" fmla="*/ 1698689 w 4940"/>
              <a:gd name="T71" fmla="*/ 1318353 h 3973"/>
              <a:gd name="T72" fmla="*/ 1792397 w 4940"/>
              <a:gd name="T73" fmla="*/ 1359250 h 3973"/>
              <a:gd name="T74" fmla="*/ 1868365 w 4940"/>
              <a:gd name="T75" fmla="*/ 1402848 h 3973"/>
              <a:gd name="T76" fmla="*/ 1905000 w 4940"/>
              <a:gd name="T77" fmla="*/ 158573 h 3973"/>
              <a:gd name="T78" fmla="*/ 1868365 w 4940"/>
              <a:gd name="T79" fmla="*/ 133109 h 3973"/>
              <a:gd name="T80" fmla="*/ 1792397 w 4940"/>
              <a:gd name="T81" fmla="*/ 89511 h 3973"/>
              <a:gd name="T82" fmla="*/ 1698689 w 4940"/>
              <a:gd name="T83" fmla="*/ 47842 h 3973"/>
              <a:gd name="T84" fmla="*/ 1635832 w 4940"/>
              <a:gd name="T85" fmla="*/ 27393 h 3973"/>
              <a:gd name="T86" fmla="*/ 1567962 w 4940"/>
              <a:gd name="T87" fmla="*/ 11575 h 3973"/>
              <a:gd name="T88" fmla="*/ 1494692 w 4940"/>
              <a:gd name="T89" fmla="*/ 1929 h 3973"/>
              <a:gd name="T90" fmla="*/ 1417952 w 4940"/>
              <a:gd name="T91" fmla="*/ 1157 h 3973"/>
              <a:gd name="T92" fmla="*/ 1338128 w 4940"/>
              <a:gd name="T93" fmla="*/ 10417 h 3973"/>
              <a:gd name="T94" fmla="*/ 1256760 w 4940"/>
              <a:gd name="T95" fmla="*/ 33181 h 3973"/>
              <a:gd name="T96" fmla="*/ 1175007 w 4940"/>
              <a:gd name="T97" fmla="*/ 70220 h 3973"/>
              <a:gd name="T98" fmla="*/ 1092868 w 4940"/>
              <a:gd name="T99" fmla="*/ 123463 h 3973"/>
              <a:gd name="T100" fmla="*/ 1011887 w 4940"/>
              <a:gd name="T101" fmla="*/ 195612 h 3973"/>
              <a:gd name="T102" fmla="*/ 952500 w 4940"/>
              <a:gd name="T103" fmla="*/ 262745 h 3973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4940" h="3973">
                <a:moveTo>
                  <a:pt x="2470" y="681"/>
                </a:moveTo>
                <a:lnTo>
                  <a:pt x="2470" y="681"/>
                </a:lnTo>
                <a:lnTo>
                  <a:pt x="2419" y="619"/>
                </a:lnTo>
                <a:lnTo>
                  <a:pt x="2368" y="562"/>
                </a:lnTo>
                <a:lnTo>
                  <a:pt x="2315" y="507"/>
                </a:lnTo>
                <a:lnTo>
                  <a:pt x="2264" y="455"/>
                </a:lnTo>
                <a:lnTo>
                  <a:pt x="2211" y="407"/>
                </a:lnTo>
                <a:lnTo>
                  <a:pt x="2158" y="362"/>
                </a:lnTo>
                <a:lnTo>
                  <a:pt x="2106" y="320"/>
                </a:lnTo>
                <a:lnTo>
                  <a:pt x="2053" y="281"/>
                </a:lnTo>
                <a:lnTo>
                  <a:pt x="2000" y="244"/>
                </a:lnTo>
                <a:lnTo>
                  <a:pt x="1946" y="211"/>
                </a:lnTo>
                <a:lnTo>
                  <a:pt x="1894" y="182"/>
                </a:lnTo>
                <a:lnTo>
                  <a:pt x="1840" y="154"/>
                </a:lnTo>
                <a:lnTo>
                  <a:pt x="1787" y="128"/>
                </a:lnTo>
                <a:lnTo>
                  <a:pt x="1733" y="106"/>
                </a:lnTo>
                <a:lnTo>
                  <a:pt x="1680" y="86"/>
                </a:lnTo>
                <a:lnTo>
                  <a:pt x="1628" y="68"/>
                </a:lnTo>
                <a:lnTo>
                  <a:pt x="1575" y="52"/>
                </a:lnTo>
                <a:lnTo>
                  <a:pt x="1522" y="38"/>
                </a:lnTo>
                <a:lnTo>
                  <a:pt x="1469" y="27"/>
                </a:lnTo>
                <a:lnTo>
                  <a:pt x="1417" y="19"/>
                </a:lnTo>
                <a:lnTo>
                  <a:pt x="1365" y="11"/>
                </a:lnTo>
                <a:lnTo>
                  <a:pt x="1314" y="6"/>
                </a:lnTo>
                <a:lnTo>
                  <a:pt x="1264" y="3"/>
                </a:lnTo>
                <a:lnTo>
                  <a:pt x="1212" y="0"/>
                </a:lnTo>
                <a:lnTo>
                  <a:pt x="1163" y="0"/>
                </a:lnTo>
                <a:lnTo>
                  <a:pt x="1113" y="2"/>
                </a:lnTo>
                <a:lnTo>
                  <a:pt x="1064" y="5"/>
                </a:lnTo>
                <a:lnTo>
                  <a:pt x="1016" y="9"/>
                </a:lnTo>
                <a:lnTo>
                  <a:pt x="968" y="15"/>
                </a:lnTo>
                <a:lnTo>
                  <a:pt x="920" y="21"/>
                </a:lnTo>
                <a:lnTo>
                  <a:pt x="875" y="30"/>
                </a:lnTo>
                <a:lnTo>
                  <a:pt x="828" y="38"/>
                </a:lnTo>
                <a:lnTo>
                  <a:pt x="784" y="48"/>
                </a:lnTo>
                <a:lnTo>
                  <a:pt x="740" y="59"/>
                </a:lnTo>
                <a:lnTo>
                  <a:pt x="697" y="71"/>
                </a:lnTo>
                <a:lnTo>
                  <a:pt x="654" y="84"/>
                </a:lnTo>
                <a:lnTo>
                  <a:pt x="614" y="96"/>
                </a:lnTo>
                <a:lnTo>
                  <a:pt x="573" y="111"/>
                </a:lnTo>
                <a:lnTo>
                  <a:pt x="534" y="124"/>
                </a:lnTo>
                <a:lnTo>
                  <a:pt x="496" y="139"/>
                </a:lnTo>
                <a:lnTo>
                  <a:pt x="423" y="169"/>
                </a:lnTo>
                <a:lnTo>
                  <a:pt x="355" y="200"/>
                </a:lnTo>
                <a:lnTo>
                  <a:pt x="292" y="232"/>
                </a:lnTo>
                <a:lnTo>
                  <a:pt x="234" y="263"/>
                </a:lnTo>
                <a:lnTo>
                  <a:pt x="181" y="292"/>
                </a:lnTo>
                <a:lnTo>
                  <a:pt x="135" y="319"/>
                </a:lnTo>
                <a:lnTo>
                  <a:pt x="95" y="345"/>
                </a:lnTo>
                <a:lnTo>
                  <a:pt x="61" y="367"/>
                </a:lnTo>
                <a:lnTo>
                  <a:pt x="16" y="399"/>
                </a:lnTo>
                <a:lnTo>
                  <a:pt x="0" y="411"/>
                </a:lnTo>
                <a:lnTo>
                  <a:pt x="0" y="3702"/>
                </a:lnTo>
                <a:lnTo>
                  <a:pt x="16" y="3690"/>
                </a:lnTo>
                <a:lnTo>
                  <a:pt x="61" y="3658"/>
                </a:lnTo>
                <a:lnTo>
                  <a:pt x="95" y="3636"/>
                </a:lnTo>
                <a:lnTo>
                  <a:pt x="135" y="3612"/>
                </a:lnTo>
                <a:lnTo>
                  <a:pt x="181" y="3583"/>
                </a:lnTo>
                <a:lnTo>
                  <a:pt x="234" y="3554"/>
                </a:lnTo>
                <a:lnTo>
                  <a:pt x="292" y="3523"/>
                </a:lnTo>
                <a:lnTo>
                  <a:pt x="355" y="3493"/>
                </a:lnTo>
                <a:lnTo>
                  <a:pt x="423" y="3461"/>
                </a:lnTo>
                <a:lnTo>
                  <a:pt x="496" y="3431"/>
                </a:lnTo>
                <a:lnTo>
                  <a:pt x="534" y="3417"/>
                </a:lnTo>
                <a:lnTo>
                  <a:pt x="573" y="3402"/>
                </a:lnTo>
                <a:lnTo>
                  <a:pt x="614" y="3388"/>
                </a:lnTo>
                <a:lnTo>
                  <a:pt x="654" y="3375"/>
                </a:lnTo>
                <a:lnTo>
                  <a:pt x="697" y="3363"/>
                </a:lnTo>
                <a:lnTo>
                  <a:pt x="740" y="3350"/>
                </a:lnTo>
                <a:lnTo>
                  <a:pt x="784" y="3339"/>
                </a:lnTo>
                <a:lnTo>
                  <a:pt x="828" y="3330"/>
                </a:lnTo>
                <a:lnTo>
                  <a:pt x="875" y="3321"/>
                </a:lnTo>
                <a:lnTo>
                  <a:pt x="920" y="3312"/>
                </a:lnTo>
                <a:lnTo>
                  <a:pt x="968" y="3306"/>
                </a:lnTo>
                <a:lnTo>
                  <a:pt x="1016" y="3300"/>
                </a:lnTo>
                <a:lnTo>
                  <a:pt x="1064" y="3296"/>
                </a:lnTo>
                <a:lnTo>
                  <a:pt x="1113" y="3294"/>
                </a:lnTo>
                <a:lnTo>
                  <a:pt x="1163" y="3292"/>
                </a:lnTo>
                <a:lnTo>
                  <a:pt x="1212" y="3293"/>
                </a:lnTo>
                <a:lnTo>
                  <a:pt x="1264" y="3294"/>
                </a:lnTo>
                <a:lnTo>
                  <a:pt x="1314" y="3298"/>
                </a:lnTo>
                <a:lnTo>
                  <a:pt x="1365" y="3303"/>
                </a:lnTo>
                <a:lnTo>
                  <a:pt x="1417" y="3310"/>
                </a:lnTo>
                <a:lnTo>
                  <a:pt x="1469" y="3320"/>
                </a:lnTo>
                <a:lnTo>
                  <a:pt x="1522" y="3331"/>
                </a:lnTo>
                <a:lnTo>
                  <a:pt x="1575" y="3344"/>
                </a:lnTo>
                <a:lnTo>
                  <a:pt x="1628" y="3359"/>
                </a:lnTo>
                <a:lnTo>
                  <a:pt x="1680" y="3377"/>
                </a:lnTo>
                <a:lnTo>
                  <a:pt x="1733" y="3397"/>
                </a:lnTo>
                <a:lnTo>
                  <a:pt x="1787" y="3420"/>
                </a:lnTo>
                <a:lnTo>
                  <a:pt x="1840" y="3445"/>
                </a:lnTo>
                <a:lnTo>
                  <a:pt x="1894" y="3473"/>
                </a:lnTo>
                <a:lnTo>
                  <a:pt x="1946" y="3504"/>
                </a:lnTo>
                <a:lnTo>
                  <a:pt x="2000" y="3537"/>
                </a:lnTo>
                <a:lnTo>
                  <a:pt x="2053" y="3572"/>
                </a:lnTo>
                <a:lnTo>
                  <a:pt x="2106" y="3612"/>
                </a:lnTo>
                <a:lnTo>
                  <a:pt x="2158" y="3653"/>
                </a:lnTo>
                <a:lnTo>
                  <a:pt x="2211" y="3699"/>
                </a:lnTo>
                <a:lnTo>
                  <a:pt x="2264" y="3746"/>
                </a:lnTo>
                <a:lnTo>
                  <a:pt x="2315" y="3798"/>
                </a:lnTo>
                <a:lnTo>
                  <a:pt x="2368" y="3853"/>
                </a:lnTo>
                <a:lnTo>
                  <a:pt x="2419" y="3911"/>
                </a:lnTo>
                <a:lnTo>
                  <a:pt x="2470" y="3973"/>
                </a:lnTo>
                <a:lnTo>
                  <a:pt x="2521" y="3911"/>
                </a:lnTo>
                <a:lnTo>
                  <a:pt x="2573" y="3853"/>
                </a:lnTo>
                <a:lnTo>
                  <a:pt x="2624" y="3798"/>
                </a:lnTo>
                <a:lnTo>
                  <a:pt x="2676" y="3746"/>
                </a:lnTo>
                <a:lnTo>
                  <a:pt x="2728" y="3699"/>
                </a:lnTo>
                <a:lnTo>
                  <a:pt x="2781" y="3653"/>
                </a:lnTo>
                <a:lnTo>
                  <a:pt x="2834" y="3612"/>
                </a:lnTo>
                <a:lnTo>
                  <a:pt x="2886" y="3572"/>
                </a:lnTo>
                <a:lnTo>
                  <a:pt x="2940" y="3537"/>
                </a:lnTo>
                <a:lnTo>
                  <a:pt x="2993" y="3504"/>
                </a:lnTo>
                <a:lnTo>
                  <a:pt x="3047" y="3473"/>
                </a:lnTo>
                <a:lnTo>
                  <a:pt x="3100" y="3445"/>
                </a:lnTo>
                <a:lnTo>
                  <a:pt x="3154" y="3420"/>
                </a:lnTo>
                <a:lnTo>
                  <a:pt x="3206" y="3397"/>
                </a:lnTo>
                <a:lnTo>
                  <a:pt x="3259" y="3377"/>
                </a:lnTo>
                <a:lnTo>
                  <a:pt x="3313" y="3359"/>
                </a:lnTo>
                <a:lnTo>
                  <a:pt x="3366" y="3344"/>
                </a:lnTo>
                <a:lnTo>
                  <a:pt x="3418" y="3331"/>
                </a:lnTo>
                <a:lnTo>
                  <a:pt x="3470" y="3320"/>
                </a:lnTo>
                <a:lnTo>
                  <a:pt x="3523" y="3310"/>
                </a:lnTo>
                <a:lnTo>
                  <a:pt x="3574" y="3303"/>
                </a:lnTo>
                <a:lnTo>
                  <a:pt x="3626" y="3298"/>
                </a:lnTo>
                <a:lnTo>
                  <a:pt x="3677" y="3294"/>
                </a:lnTo>
                <a:lnTo>
                  <a:pt x="3727" y="3293"/>
                </a:lnTo>
                <a:lnTo>
                  <a:pt x="3778" y="3292"/>
                </a:lnTo>
                <a:lnTo>
                  <a:pt x="3827" y="3294"/>
                </a:lnTo>
                <a:lnTo>
                  <a:pt x="3876" y="3296"/>
                </a:lnTo>
                <a:lnTo>
                  <a:pt x="3925" y="3300"/>
                </a:lnTo>
                <a:lnTo>
                  <a:pt x="3973" y="3306"/>
                </a:lnTo>
                <a:lnTo>
                  <a:pt x="4019" y="3312"/>
                </a:lnTo>
                <a:lnTo>
                  <a:pt x="4066" y="3321"/>
                </a:lnTo>
                <a:lnTo>
                  <a:pt x="4111" y="3330"/>
                </a:lnTo>
                <a:lnTo>
                  <a:pt x="4155" y="3339"/>
                </a:lnTo>
                <a:lnTo>
                  <a:pt x="4199" y="3350"/>
                </a:lnTo>
                <a:lnTo>
                  <a:pt x="4242" y="3363"/>
                </a:lnTo>
                <a:lnTo>
                  <a:pt x="4285" y="3375"/>
                </a:lnTo>
                <a:lnTo>
                  <a:pt x="4327" y="3388"/>
                </a:lnTo>
                <a:lnTo>
                  <a:pt x="4366" y="3402"/>
                </a:lnTo>
                <a:lnTo>
                  <a:pt x="4405" y="3417"/>
                </a:lnTo>
                <a:lnTo>
                  <a:pt x="4444" y="3431"/>
                </a:lnTo>
                <a:lnTo>
                  <a:pt x="4517" y="3461"/>
                </a:lnTo>
                <a:lnTo>
                  <a:pt x="4585" y="3493"/>
                </a:lnTo>
                <a:lnTo>
                  <a:pt x="4648" y="3523"/>
                </a:lnTo>
                <a:lnTo>
                  <a:pt x="4707" y="3554"/>
                </a:lnTo>
                <a:lnTo>
                  <a:pt x="4758" y="3583"/>
                </a:lnTo>
                <a:lnTo>
                  <a:pt x="4805" y="3612"/>
                </a:lnTo>
                <a:lnTo>
                  <a:pt x="4845" y="3636"/>
                </a:lnTo>
                <a:lnTo>
                  <a:pt x="4878" y="3658"/>
                </a:lnTo>
                <a:lnTo>
                  <a:pt x="4924" y="3690"/>
                </a:lnTo>
                <a:lnTo>
                  <a:pt x="4940" y="3702"/>
                </a:lnTo>
                <a:lnTo>
                  <a:pt x="4940" y="411"/>
                </a:lnTo>
                <a:lnTo>
                  <a:pt x="4924" y="399"/>
                </a:lnTo>
                <a:lnTo>
                  <a:pt x="4878" y="367"/>
                </a:lnTo>
                <a:lnTo>
                  <a:pt x="4845" y="345"/>
                </a:lnTo>
                <a:lnTo>
                  <a:pt x="4805" y="319"/>
                </a:lnTo>
                <a:lnTo>
                  <a:pt x="4758" y="292"/>
                </a:lnTo>
                <a:lnTo>
                  <a:pt x="4707" y="263"/>
                </a:lnTo>
                <a:lnTo>
                  <a:pt x="4648" y="232"/>
                </a:lnTo>
                <a:lnTo>
                  <a:pt x="4585" y="200"/>
                </a:lnTo>
                <a:lnTo>
                  <a:pt x="4517" y="169"/>
                </a:lnTo>
                <a:lnTo>
                  <a:pt x="4444" y="139"/>
                </a:lnTo>
                <a:lnTo>
                  <a:pt x="4405" y="124"/>
                </a:lnTo>
                <a:lnTo>
                  <a:pt x="4366" y="111"/>
                </a:lnTo>
                <a:lnTo>
                  <a:pt x="4327" y="96"/>
                </a:lnTo>
                <a:lnTo>
                  <a:pt x="4285" y="84"/>
                </a:lnTo>
                <a:lnTo>
                  <a:pt x="4242" y="71"/>
                </a:lnTo>
                <a:lnTo>
                  <a:pt x="4199" y="59"/>
                </a:lnTo>
                <a:lnTo>
                  <a:pt x="4155" y="48"/>
                </a:lnTo>
                <a:lnTo>
                  <a:pt x="4111" y="38"/>
                </a:lnTo>
                <a:lnTo>
                  <a:pt x="4066" y="30"/>
                </a:lnTo>
                <a:lnTo>
                  <a:pt x="4019" y="21"/>
                </a:lnTo>
                <a:lnTo>
                  <a:pt x="3973" y="15"/>
                </a:lnTo>
                <a:lnTo>
                  <a:pt x="3925" y="9"/>
                </a:lnTo>
                <a:lnTo>
                  <a:pt x="3876" y="5"/>
                </a:lnTo>
                <a:lnTo>
                  <a:pt x="3827" y="2"/>
                </a:lnTo>
                <a:lnTo>
                  <a:pt x="3778" y="0"/>
                </a:lnTo>
                <a:lnTo>
                  <a:pt x="3727" y="0"/>
                </a:lnTo>
                <a:lnTo>
                  <a:pt x="3677" y="3"/>
                </a:lnTo>
                <a:lnTo>
                  <a:pt x="3626" y="6"/>
                </a:lnTo>
                <a:lnTo>
                  <a:pt x="3574" y="11"/>
                </a:lnTo>
                <a:lnTo>
                  <a:pt x="3523" y="19"/>
                </a:lnTo>
                <a:lnTo>
                  <a:pt x="3470" y="27"/>
                </a:lnTo>
                <a:lnTo>
                  <a:pt x="3418" y="38"/>
                </a:lnTo>
                <a:lnTo>
                  <a:pt x="3366" y="52"/>
                </a:lnTo>
                <a:lnTo>
                  <a:pt x="3313" y="68"/>
                </a:lnTo>
                <a:lnTo>
                  <a:pt x="3259" y="86"/>
                </a:lnTo>
                <a:lnTo>
                  <a:pt x="3206" y="106"/>
                </a:lnTo>
                <a:lnTo>
                  <a:pt x="3154" y="128"/>
                </a:lnTo>
                <a:lnTo>
                  <a:pt x="3100" y="154"/>
                </a:lnTo>
                <a:lnTo>
                  <a:pt x="3047" y="182"/>
                </a:lnTo>
                <a:lnTo>
                  <a:pt x="2993" y="211"/>
                </a:lnTo>
                <a:lnTo>
                  <a:pt x="2940" y="244"/>
                </a:lnTo>
                <a:lnTo>
                  <a:pt x="2886" y="281"/>
                </a:lnTo>
                <a:lnTo>
                  <a:pt x="2834" y="320"/>
                </a:lnTo>
                <a:lnTo>
                  <a:pt x="2781" y="362"/>
                </a:lnTo>
                <a:lnTo>
                  <a:pt x="2728" y="407"/>
                </a:lnTo>
                <a:lnTo>
                  <a:pt x="2676" y="455"/>
                </a:lnTo>
                <a:lnTo>
                  <a:pt x="2624" y="507"/>
                </a:lnTo>
                <a:lnTo>
                  <a:pt x="2573" y="562"/>
                </a:lnTo>
                <a:lnTo>
                  <a:pt x="2521" y="619"/>
                </a:lnTo>
                <a:lnTo>
                  <a:pt x="2470" y="68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</a:t>
            </a:r>
          </a:p>
          <a:p>
            <a:pPr algn="ctr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材料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0995" y="2176780"/>
            <a:ext cx="5982335" cy="4304030"/>
          </a:xfrm>
          <a:prstGeom prst="rect">
            <a:avLst/>
          </a:prstGeom>
        </p:spPr>
      </p:pic>
      <p:graphicFrame>
        <p:nvGraphicFramePr>
          <p:cNvPr id="8" name="对象 7">
            <a:hlinkClick r:id="" action="ppaction://ole?verb=0"/>
          </p:cNvPr>
          <p:cNvGraphicFramePr>
            <a:graphicFrameLocks/>
          </p:cNvGraphicFramePr>
          <p:nvPr/>
        </p:nvGraphicFramePr>
        <p:xfrm>
          <a:off x="8256270" y="3874135"/>
          <a:ext cx="3451225" cy="786765"/>
        </p:xfrm>
        <a:graphic>
          <a:graphicData uri="http://schemas.openxmlformats.org/presentationml/2006/ole">
            <p:oleObj spid="_x0000_s39937" r:id="rId6" imgW="1726920" imgH="393480" progId="Equation.3">
              <p:embed/>
            </p:oleObj>
          </a:graphicData>
        </a:graphic>
      </p:graphicFrame>
      <p:sp>
        <p:nvSpPr>
          <p:cNvPr id="9" name=" 9"/>
          <p:cNvSpPr/>
          <p:nvPr/>
        </p:nvSpPr>
        <p:spPr bwMode="auto">
          <a:xfrm>
            <a:off x="8718550" y="2795270"/>
            <a:ext cx="653415" cy="915035"/>
          </a:xfrm>
          <a:custGeom>
            <a:avLst/>
            <a:gdLst/>
            <a:ahLst/>
            <a:cxnLst/>
            <a:rect l="0" t="0" r="r" b="b"/>
            <a:pathLst>
              <a:path w="1646238" h="2433638">
                <a:moveTo>
                  <a:pt x="577732" y="161925"/>
                </a:moveTo>
                <a:lnTo>
                  <a:pt x="586070" y="162719"/>
                </a:lnTo>
                <a:lnTo>
                  <a:pt x="593614" y="163910"/>
                </a:lnTo>
                <a:lnTo>
                  <a:pt x="597585" y="164703"/>
                </a:lnTo>
                <a:lnTo>
                  <a:pt x="601953" y="165894"/>
                </a:lnTo>
                <a:lnTo>
                  <a:pt x="605526" y="167482"/>
                </a:lnTo>
                <a:lnTo>
                  <a:pt x="609100" y="169069"/>
                </a:lnTo>
                <a:lnTo>
                  <a:pt x="612674" y="171053"/>
                </a:lnTo>
                <a:lnTo>
                  <a:pt x="616247" y="173435"/>
                </a:lnTo>
                <a:lnTo>
                  <a:pt x="619821" y="176610"/>
                </a:lnTo>
                <a:lnTo>
                  <a:pt x="623394" y="179388"/>
                </a:lnTo>
                <a:lnTo>
                  <a:pt x="626968" y="182563"/>
                </a:lnTo>
                <a:lnTo>
                  <a:pt x="630145" y="186135"/>
                </a:lnTo>
                <a:lnTo>
                  <a:pt x="633321" y="190103"/>
                </a:lnTo>
                <a:lnTo>
                  <a:pt x="636498" y="194469"/>
                </a:lnTo>
                <a:lnTo>
                  <a:pt x="639674" y="199232"/>
                </a:lnTo>
                <a:lnTo>
                  <a:pt x="642454" y="204788"/>
                </a:lnTo>
                <a:lnTo>
                  <a:pt x="645233" y="210344"/>
                </a:lnTo>
                <a:lnTo>
                  <a:pt x="648013" y="216297"/>
                </a:lnTo>
                <a:lnTo>
                  <a:pt x="650792" y="222647"/>
                </a:lnTo>
                <a:lnTo>
                  <a:pt x="653969" y="229394"/>
                </a:lnTo>
                <a:lnTo>
                  <a:pt x="656351" y="237332"/>
                </a:lnTo>
                <a:lnTo>
                  <a:pt x="658733" y="245269"/>
                </a:lnTo>
                <a:lnTo>
                  <a:pt x="838208" y="927100"/>
                </a:lnTo>
                <a:lnTo>
                  <a:pt x="840193" y="928291"/>
                </a:lnTo>
                <a:lnTo>
                  <a:pt x="841781" y="933450"/>
                </a:lnTo>
                <a:lnTo>
                  <a:pt x="899356" y="921941"/>
                </a:lnTo>
                <a:lnTo>
                  <a:pt x="911665" y="922338"/>
                </a:lnTo>
                <a:lnTo>
                  <a:pt x="923180" y="923529"/>
                </a:lnTo>
                <a:lnTo>
                  <a:pt x="935489" y="924719"/>
                </a:lnTo>
                <a:lnTo>
                  <a:pt x="946607" y="926704"/>
                </a:lnTo>
                <a:lnTo>
                  <a:pt x="957725" y="929482"/>
                </a:lnTo>
                <a:lnTo>
                  <a:pt x="969240" y="932657"/>
                </a:lnTo>
                <a:lnTo>
                  <a:pt x="979960" y="936229"/>
                </a:lnTo>
                <a:lnTo>
                  <a:pt x="991078" y="939800"/>
                </a:lnTo>
                <a:lnTo>
                  <a:pt x="1001402" y="944166"/>
                </a:lnTo>
                <a:lnTo>
                  <a:pt x="1011726" y="948929"/>
                </a:lnTo>
                <a:lnTo>
                  <a:pt x="1022049" y="954485"/>
                </a:lnTo>
                <a:lnTo>
                  <a:pt x="1031976" y="960438"/>
                </a:lnTo>
                <a:lnTo>
                  <a:pt x="1041506" y="966788"/>
                </a:lnTo>
                <a:lnTo>
                  <a:pt x="1051432" y="973535"/>
                </a:lnTo>
                <a:lnTo>
                  <a:pt x="1060565" y="980679"/>
                </a:lnTo>
                <a:lnTo>
                  <a:pt x="1069697" y="988616"/>
                </a:lnTo>
                <a:lnTo>
                  <a:pt x="1076050" y="994172"/>
                </a:lnTo>
                <a:lnTo>
                  <a:pt x="1081212" y="999729"/>
                </a:lnTo>
                <a:lnTo>
                  <a:pt x="1086374" y="1005682"/>
                </a:lnTo>
                <a:lnTo>
                  <a:pt x="1090345" y="1012032"/>
                </a:lnTo>
                <a:lnTo>
                  <a:pt x="1126478" y="1071960"/>
                </a:lnTo>
                <a:lnTo>
                  <a:pt x="1183258" y="1074341"/>
                </a:lnTo>
                <a:lnTo>
                  <a:pt x="1184847" y="1075532"/>
                </a:lnTo>
                <a:lnTo>
                  <a:pt x="1199538" y="1077913"/>
                </a:lnTo>
                <a:lnTo>
                  <a:pt x="1214230" y="1081088"/>
                </a:lnTo>
                <a:lnTo>
                  <a:pt x="1228524" y="1085057"/>
                </a:lnTo>
                <a:lnTo>
                  <a:pt x="1242818" y="1089422"/>
                </a:lnTo>
                <a:lnTo>
                  <a:pt x="1256716" y="1094582"/>
                </a:lnTo>
                <a:lnTo>
                  <a:pt x="1271010" y="1100932"/>
                </a:lnTo>
                <a:lnTo>
                  <a:pt x="1284510" y="1106885"/>
                </a:lnTo>
                <a:lnTo>
                  <a:pt x="1298011" y="1114029"/>
                </a:lnTo>
                <a:lnTo>
                  <a:pt x="1310717" y="1121172"/>
                </a:lnTo>
                <a:lnTo>
                  <a:pt x="1323820" y="1129507"/>
                </a:lnTo>
                <a:lnTo>
                  <a:pt x="1336129" y="1137444"/>
                </a:lnTo>
                <a:lnTo>
                  <a:pt x="1348041" y="1146175"/>
                </a:lnTo>
                <a:lnTo>
                  <a:pt x="1359953" y="1155700"/>
                </a:lnTo>
                <a:lnTo>
                  <a:pt x="1371071" y="1165225"/>
                </a:lnTo>
                <a:lnTo>
                  <a:pt x="1381792" y="1175147"/>
                </a:lnTo>
                <a:lnTo>
                  <a:pt x="1392115" y="1185863"/>
                </a:lnTo>
                <a:lnTo>
                  <a:pt x="1408792" y="1204119"/>
                </a:lnTo>
                <a:lnTo>
                  <a:pt x="1424278" y="1223566"/>
                </a:lnTo>
                <a:lnTo>
                  <a:pt x="1439763" y="1243410"/>
                </a:lnTo>
                <a:lnTo>
                  <a:pt x="1454058" y="1263254"/>
                </a:lnTo>
                <a:lnTo>
                  <a:pt x="1467955" y="1283891"/>
                </a:lnTo>
                <a:lnTo>
                  <a:pt x="1480264" y="1305322"/>
                </a:lnTo>
                <a:lnTo>
                  <a:pt x="1492970" y="1327150"/>
                </a:lnTo>
                <a:lnTo>
                  <a:pt x="1504088" y="1348582"/>
                </a:lnTo>
                <a:lnTo>
                  <a:pt x="1505279" y="1351360"/>
                </a:lnTo>
                <a:lnTo>
                  <a:pt x="1506471" y="1352154"/>
                </a:lnTo>
                <a:lnTo>
                  <a:pt x="1508059" y="1352550"/>
                </a:lnTo>
                <a:lnTo>
                  <a:pt x="1518780" y="1353344"/>
                </a:lnTo>
                <a:lnTo>
                  <a:pt x="1528309" y="1355329"/>
                </a:lnTo>
                <a:lnTo>
                  <a:pt x="1537839" y="1357710"/>
                </a:lnTo>
                <a:lnTo>
                  <a:pt x="1546971" y="1360885"/>
                </a:lnTo>
                <a:lnTo>
                  <a:pt x="1555707" y="1364457"/>
                </a:lnTo>
                <a:lnTo>
                  <a:pt x="1563648" y="1368822"/>
                </a:lnTo>
                <a:lnTo>
                  <a:pt x="1571590" y="1373982"/>
                </a:lnTo>
                <a:lnTo>
                  <a:pt x="1578737" y="1379935"/>
                </a:lnTo>
                <a:lnTo>
                  <a:pt x="1585487" y="1385888"/>
                </a:lnTo>
                <a:lnTo>
                  <a:pt x="1591840" y="1392238"/>
                </a:lnTo>
                <a:lnTo>
                  <a:pt x="1597796" y="1398985"/>
                </a:lnTo>
                <a:lnTo>
                  <a:pt x="1603752" y="1406525"/>
                </a:lnTo>
                <a:lnTo>
                  <a:pt x="1608914" y="1413669"/>
                </a:lnTo>
                <a:lnTo>
                  <a:pt x="1613678" y="1421607"/>
                </a:lnTo>
                <a:lnTo>
                  <a:pt x="1618046" y="1429544"/>
                </a:lnTo>
                <a:lnTo>
                  <a:pt x="1622017" y="1437879"/>
                </a:lnTo>
                <a:lnTo>
                  <a:pt x="1625988" y="1446213"/>
                </a:lnTo>
                <a:lnTo>
                  <a:pt x="1629561" y="1454547"/>
                </a:lnTo>
                <a:lnTo>
                  <a:pt x="1632738" y="1463279"/>
                </a:lnTo>
                <a:lnTo>
                  <a:pt x="1635517" y="1471613"/>
                </a:lnTo>
                <a:lnTo>
                  <a:pt x="1637900" y="1479947"/>
                </a:lnTo>
                <a:lnTo>
                  <a:pt x="1639885" y="1488282"/>
                </a:lnTo>
                <a:lnTo>
                  <a:pt x="1641473" y="1497013"/>
                </a:lnTo>
                <a:lnTo>
                  <a:pt x="1643062" y="1504950"/>
                </a:lnTo>
                <a:lnTo>
                  <a:pt x="1644253" y="1512491"/>
                </a:lnTo>
                <a:lnTo>
                  <a:pt x="1645047" y="1520429"/>
                </a:lnTo>
                <a:lnTo>
                  <a:pt x="1645841" y="1527969"/>
                </a:lnTo>
                <a:lnTo>
                  <a:pt x="1646238" y="1534716"/>
                </a:lnTo>
                <a:lnTo>
                  <a:pt x="1646238" y="1541463"/>
                </a:lnTo>
                <a:lnTo>
                  <a:pt x="1646238" y="1548210"/>
                </a:lnTo>
                <a:lnTo>
                  <a:pt x="1645841" y="1553766"/>
                </a:lnTo>
                <a:lnTo>
                  <a:pt x="1645444" y="1558925"/>
                </a:lnTo>
                <a:lnTo>
                  <a:pt x="1643458" y="1570832"/>
                </a:lnTo>
                <a:lnTo>
                  <a:pt x="1642267" y="1583532"/>
                </a:lnTo>
                <a:lnTo>
                  <a:pt x="1641473" y="1595835"/>
                </a:lnTo>
                <a:lnTo>
                  <a:pt x="1640679" y="1608535"/>
                </a:lnTo>
                <a:lnTo>
                  <a:pt x="1634723" y="1749029"/>
                </a:lnTo>
                <a:lnTo>
                  <a:pt x="1628370" y="1889126"/>
                </a:lnTo>
                <a:lnTo>
                  <a:pt x="1627973" y="1902222"/>
                </a:lnTo>
                <a:lnTo>
                  <a:pt x="1626385" y="1915716"/>
                </a:lnTo>
                <a:lnTo>
                  <a:pt x="1625194" y="1928416"/>
                </a:lnTo>
                <a:lnTo>
                  <a:pt x="1623208" y="1941910"/>
                </a:lnTo>
                <a:lnTo>
                  <a:pt x="1621223" y="1954610"/>
                </a:lnTo>
                <a:lnTo>
                  <a:pt x="1618840" y="1968104"/>
                </a:lnTo>
                <a:lnTo>
                  <a:pt x="1616061" y="1980804"/>
                </a:lnTo>
                <a:lnTo>
                  <a:pt x="1612884" y="1993504"/>
                </a:lnTo>
                <a:lnTo>
                  <a:pt x="1604546" y="2026444"/>
                </a:lnTo>
                <a:lnTo>
                  <a:pt x="1595414" y="2058988"/>
                </a:lnTo>
                <a:lnTo>
                  <a:pt x="1586281" y="2091532"/>
                </a:lnTo>
                <a:lnTo>
                  <a:pt x="1577148" y="2123679"/>
                </a:lnTo>
                <a:lnTo>
                  <a:pt x="1579134" y="2125663"/>
                </a:lnTo>
                <a:lnTo>
                  <a:pt x="1617252" y="2294732"/>
                </a:lnTo>
                <a:lnTo>
                  <a:pt x="1571590" y="2303463"/>
                </a:lnTo>
                <a:lnTo>
                  <a:pt x="1487411" y="2318147"/>
                </a:lnTo>
                <a:lnTo>
                  <a:pt x="1251951" y="2359026"/>
                </a:lnTo>
                <a:lnTo>
                  <a:pt x="1000608" y="2402285"/>
                </a:lnTo>
                <a:lnTo>
                  <a:pt x="897370" y="2420541"/>
                </a:lnTo>
                <a:lnTo>
                  <a:pt x="824310" y="2433638"/>
                </a:lnTo>
                <a:lnTo>
                  <a:pt x="785398" y="2236391"/>
                </a:lnTo>
                <a:lnTo>
                  <a:pt x="781030" y="2228851"/>
                </a:lnTo>
                <a:lnTo>
                  <a:pt x="776662" y="2221707"/>
                </a:lnTo>
                <a:lnTo>
                  <a:pt x="771897" y="2214563"/>
                </a:lnTo>
                <a:lnTo>
                  <a:pt x="767133" y="2207816"/>
                </a:lnTo>
                <a:lnTo>
                  <a:pt x="761574" y="2201069"/>
                </a:lnTo>
                <a:lnTo>
                  <a:pt x="756015" y="2194719"/>
                </a:lnTo>
                <a:lnTo>
                  <a:pt x="750456" y="2188369"/>
                </a:lnTo>
                <a:lnTo>
                  <a:pt x="744897" y="2182416"/>
                </a:lnTo>
                <a:lnTo>
                  <a:pt x="738544" y="2176463"/>
                </a:lnTo>
                <a:lnTo>
                  <a:pt x="732191" y="2170907"/>
                </a:lnTo>
                <a:lnTo>
                  <a:pt x="725441" y="2165351"/>
                </a:lnTo>
                <a:lnTo>
                  <a:pt x="719088" y="2159794"/>
                </a:lnTo>
                <a:lnTo>
                  <a:pt x="711940" y="2155032"/>
                </a:lnTo>
                <a:lnTo>
                  <a:pt x="704396" y="2149873"/>
                </a:lnTo>
                <a:lnTo>
                  <a:pt x="697249" y="2145507"/>
                </a:lnTo>
                <a:lnTo>
                  <a:pt x="689705" y="2141141"/>
                </a:lnTo>
                <a:lnTo>
                  <a:pt x="678984" y="2135585"/>
                </a:lnTo>
                <a:lnTo>
                  <a:pt x="668660" y="2130029"/>
                </a:lnTo>
                <a:lnTo>
                  <a:pt x="648807" y="2118519"/>
                </a:lnTo>
                <a:lnTo>
                  <a:pt x="630145" y="2106216"/>
                </a:lnTo>
                <a:lnTo>
                  <a:pt x="611482" y="2093119"/>
                </a:lnTo>
                <a:lnTo>
                  <a:pt x="593217" y="2080022"/>
                </a:lnTo>
                <a:lnTo>
                  <a:pt x="576144" y="2065735"/>
                </a:lnTo>
                <a:lnTo>
                  <a:pt x="559070" y="2051447"/>
                </a:lnTo>
                <a:lnTo>
                  <a:pt x="543187" y="2035969"/>
                </a:lnTo>
                <a:lnTo>
                  <a:pt x="526907" y="2020491"/>
                </a:lnTo>
                <a:lnTo>
                  <a:pt x="511422" y="2004616"/>
                </a:lnTo>
                <a:lnTo>
                  <a:pt x="496333" y="1988344"/>
                </a:lnTo>
                <a:lnTo>
                  <a:pt x="481245" y="1971676"/>
                </a:lnTo>
                <a:lnTo>
                  <a:pt x="466951" y="1954610"/>
                </a:lnTo>
                <a:lnTo>
                  <a:pt x="452259" y="1937147"/>
                </a:lnTo>
                <a:lnTo>
                  <a:pt x="424067" y="1902222"/>
                </a:lnTo>
                <a:lnTo>
                  <a:pt x="418111" y="1894285"/>
                </a:lnTo>
                <a:lnTo>
                  <a:pt x="412552" y="1886744"/>
                </a:lnTo>
                <a:lnTo>
                  <a:pt x="401435" y="1870472"/>
                </a:lnTo>
                <a:lnTo>
                  <a:pt x="391508" y="1853804"/>
                </a:lnTo>
                <a:lnTo>
                  <a:pt x="381978" y="1837532"/>
                </a:lnTo>
                <a:lnTo>
                  <a:pt x="372846" y="1820069"/>
                </a:lnTo>
                <a:lnTo>
                  <a:pt x="364110" y="1803401"/>
                </a:lnTo>
                <a:lnTo>
                  <a:pt x="356169" y="1785541"/>
                </a:lnTo>
                <a:lnTo>
                  <a:pt x="348228" y="1768079"/>
                </a:lnTo>
                <a:lnTo>
                  <a:pt x="332345" y="1733551"/>
                </a:lnTo>
                <a:lnTo>
                  <a:pt x="324404" y="1716485"/>
                </a:lnTo>
                <a:lnTo>
                  <a:pt x="316065" y="1699022"/>
                </a:lnTo>
                <a:lnTo>
                  <a:pt x="307727" y="1682354"/>
                </a:lnTo>
                <a:lnTo>
                  <a:pt x="298991" y="1666082"/>
                </a:lnTo>
                <a:lnTo>
                  <a:pt x="289462" y="1649413"/>
                </a:lnTo>
                <a:lnTo>
                  <a:pt x="279535" y="1633935"/>
                </a:lnTo>
                <a:lnTo>
                  <a:pt x="275962" y="1624410"/>
                </a:lnTo>
                <a:lnTo>
                  <a:pt x="271594" y="1614885"/>
                </a:lnTo>
                <a:lnTo>
                  <a:pt x="266829" y="1605360"/>
                </a:lnTo>
                <a:lnTo>
                  <a:pt x="261667" y="1595835"/>
                </a:lnTo>
                <a:lnTo>
                  <a:pt x="256505" y="1586310"/>
                </a:lnTo>
                <a:lnTo>
                  <a:pt x="250946" y="1577182"/>
                </a:lnTo>
                <a:lnTo>
                  <a:pt x="239431" y="1558132"/>
                </a:lnTo>
                <a:lnTo>
                  <a:pt x="227122" y="1539479"/>
                </a:lnTo>
                <a:lnTo>
                  <a:pt x="214813" y="1521619"/>
                </a:lnTo>
                <a:lnTo>
                  <a:pt x="190592" y="1486694"/>
                </a:lnTo>
                <a:lnTo>
                  <a:pt x="185827" y="1479154"/>
                </a:lnTo>
                <a:lnTo>
                  <a:pt x="181063" y="1470422"/>
                </a:lnTo>
                <a:lnTo>
                  <a:pt x="170342" y="1450579"/>
                </a:lnTo>
                <a:lnTo>
                  <a:pt x="164783" y="1441054"/>
                </a:lnTo>
                <a:lnTo>
                  <a:pt x="159224" y="1431132"/>
                </a:lnTo>
                <a:lnTo>
                  <a:pt x="156444" y="1427163"/>
                </a:lnTo>
                <a:lnTo>
                  <a:pt x="153268" y="1423194"/>
                </a:lnTo>
                <a:lnTo>
                  <a:pt x="149694" y="1419622"/>
                </a:lnTo>
                <a:lnTo>
                  <a:pt x="146518" y="1416447"/>
                </a:lnTo>
                <a:lnTo>
                  <a:pt x="143738" y="1413272"/>
                </a:lnTo>
                <a:lnTo>
                  <a:pt x="140959" y="1409304"/>
                </a:lnTo>
                <a:lnTo>
                  <a:pt x="138576" y="1404541"/>
                </a:lnTo>
                <a:lnTo>
                  <a:pt x="136591" y="1398985"/>
                </a:lnTo>
                <a:lnTo>
                  <a:pt x="134209" y="1393429"/>
                </a:lnTo>
                <a:lnTo>
                  <a:pt x="132620" y="1387475"/>
                </a:lnTo>
                <a:lnTo>
                  <a:pt x="129047" y="1373982"/>
                </a:lnTo>
                <a:lnTo>
                  <a:pt x="125870" y="1360488"/>
                </a:lnTo>
                <a:lnTo>
                  <a:pt x="122694" y="1346994"/>
                </a:lnTo>
                <a:lnTo>
                  <a:pt x="120311" y="1335485"/>
                </a:lnTo>
                <a:lnTo>
                  <a:pt x="117532" y="1325563"/>
                </a:lnTo>
                <a:lnTo>
                  <a:pt x="109194" y="1300560"/>
                </a:lnTo>
                <a:lnTo>
                  <a:pt x="100458" y="1276350"/>
                </a:lnTo>
                <a:lnTo>
                  <a:pt x="95296" y="1264047"/>
                </a:lnTo>
                <a:lnTo>
                  <a:pt x="90531" y="1252538"/>
                </a:lnTo>
                <a:lnTo>
                  <a:pt x="85767" y="1241425"/>
                </a:lnTo>
                <a:lnTo>
                  <a:pt x="80208" y="1229916"/>
                </a:lnTo>
                <a:lnTo>
                  <a:pt x="77031" y="1223566"/>
                </a:lnTo>
                <a:lnTo>
                  <a:pt x="73458" y="1217216"/>
                </a:lnTo>
                <a:lnTo>
                  <a:pt x="65119" y="1203722"/>
                </a:lnTo>
                <a:lnTo>
                  <a:pt x="55987" y="1190625"/>
                </a:lnTo>
                <a:lnTo>
                  <a:pt x="46457" y="1177132"/>
                </a:lnTo>
                <a:lnTo>
                  <a:pt x="26207" y="1150938"/>
                </a:lnTo>
                <a:lnTo>
                  <a:pt x="6353" y="1125538"/>
                </a:lnTo>
                <a:lnTo>
                  <a:pt x="3574" y="1121172"/>
                </a:lnTo>
                <a:lnTo>
                  <a:pt x="1589" y="1116410"/>
                </a:lnTo>
                <a:lnTo>
                  <a:pt x="397" y="1111250"/>
                </a:lnTo>
                <a:lnTo>
                  <a:pt x="0" y="1106091"/>
                </a:lnTo>
                <a:lnTo>
                  <a:pt x="0" y="1100535"/>
                </a:lnTo>
                <a:lnTo>
                  <a:pt x="794" y="1094582"/>
                </a:lnTo>
                <a:lnTo>
                  <a:pt x="1986" y="1088629"/>
                </a:lnTo>
                <a:lnTo>
                  <a:pt x="3574" y="1083072"/>
                </a:lnTo>
                <a:lnTo>
                  <a:pt x="5559" y="1077516"/>
                </a:lnTo>
                <a:lnTo>
                  <a:pt x="8339" y="1071960"/>
                </a:lnTo>
                <a:lnTo>
                  <a:pt x="11118" y="1066404"/>
                </a:lnTo>
                <a:lnTo>
                  <a:pt x="14295" y="1061641"/>
                </a:lnTo>
                <a:lnTo>
                  <a:pt x="17868" y="1056879"/>
                </a:lnTo>
                <a:lnTo>
                  <a:pt x="21045" y="1052910"/>
                </a:lnTo>
                <a:lnTo>
                  <a:pt x="24618" y="1048941"/>
                </a:lnTo>
                <a:lnTo>
                  <a:pt x="28192" y="1045766"/>
                </a:lnTo>
                <a:lnTo>
                  <a:pt x="33751" y="1041400"/>
                </a:lnTo>
                <a:lnTo>
                  <a:pt x="39310" y="1037432"/>
                </a:lnTo>
                <a:lnTo>
                  <a:pt x="45663" y="1034257"/>
                </a:lnTo>
                <a:lnTo>
                  <a:pt x="52016" y="1031479"/>
                </a:lnTo>
                <a:lnTo>
                  <a:pt x="58369" y="1029097"/>
                </a:lnTo>
                <a:lnTo>
                  <a:pt x="64722" y="1027113"/>
                </a:lnTo>
                <a:lnTo>
                  <a:pt x="71869" y="1025922"/>
                </a:lnTo>
                <a:lnTo>
                  <a:pt x="78619" y="1024732"/>
                </a:lnTo>
                <a:lnTo>
                  <a:pt x="85767" y="1023938"/>
                </a:lnTo>
                <a:lnTo>
                  <a:pt x="92517" y="1023541"/>
                </a:lnTo>
                <a:lnTo>
                  <a:pt x="100061" y="1023938"/>
                </a:lnTo>
                <a:lnTo>
                  <a:pt x="107208" y="1024335"/>
                </a:lnTo>
                <a:lnTo>
                  <a:pt x="114355" y="1024732"/>
                </a:lnTo>
                <a:lnTo>
                  <a:pt x="121503" y="1025922"/>
                </a:lnTo>
                <a:lnTo>
                  <a:pt x="129047" y="1027510"/>
                </a:lnTo>
                <a:lnTo>
                  <a:pt x="136194" y="1029097"/>
                </a:lnTo>
                <a:lnTo>
                  <a:pt x="143341" y="1031082"/>
                </a:lnTo>
                <a:lnTo>
                  <a:pt x="150488" y="1033066"/>
                </a:lnTo>
                <a:lnTo>
                  <a:pt x="157636" y="1035844"/>
                </a:lnTo>
                <a:lnTo>
                  <a:pt x="164783" y="1038622"/>
                </a:lnTo>
                <a:lnTo>
                  <a:pt x="171533" y="1041400"/>
                </a:lnTo>
                <a:lnTo>
                  <a:pt x="177886" y="1044972"/>
                </a:lnTo>
                <a:lnTo>
                  <a:pt x="185033" y="1048544"/>
                </a:lnTo>
                <a:lnTo>
                  <a:pt x="191386" y="1052116"/>
                </a:lnTo>
                <a:lnTo>
                  <a:pt x="197739" y="1055688"/>
                </a:lnTo>
                <a:lnTo>
                  <a:pt x="203695" y="1059657"/>
                </a:lnTo>
                <a:lnTo>
                  <a:pt x="209651" y="1064022"/>
                </a:lnTo>
                <a:lnTo>
                  <a:pt x="215210" y="1067991"/>
                </a:lnTo>
                <a:lnTo>
                  <a:pt x="220769" y="1072754"/>
                </a:lnTo>
                <a:lnTo>
                  <a:pt x="225534" y="1077516"/>
                </a:lnTo>
                <a:lnTo>
                  <a:pt x="230299" y="1081882"/>
                </a:lnTo>
                <a:lnTo>
                  <a:pt x="235064" y="1086644"/>
                </a:lnTo>
                <a:lnTo>
                  <a:pt x="239828" y="1092200"/>
                </a:lnTo>
                <a:lnTo>
                  <a:pt x="244593" y="1097757"/>
                </a:lnTo>
                <a:lnTo>
                  <a:pt x="252932" y="1109663"/>
                </a:lnTo>
                <a:lnTo>
                  <a:pt x="260873" y="1121966"/>
                </a:lnTo>
                <a:lnTo>
                  <a:pt x="268814" y="1135063"/>
                </a:lnTo>
                <a:lnTo>
                  <a:pt x="283903" y="1160463"/>
                </a:lnTo>
                <a:lnTo>
                  <a:pt x="291447" y="1173163"/>
                </a:lnTo>
                <a:lnTo>
                  <a:pt x="299388" y="1185069"/>
                </a:lnTo>
                <a:lnTo>
                  <a:pt x="306139" y="1195785"/>
                </a:lnTo>
                <a:lnTo>
                  <a:pt x="312889" y="1206897"/>
                </a:lnTo>
                <a:lnTo>
                  <a:pt x="327580" y="1230710"/>
                </a:lnTo>
                <a:lnTo>
                  <a:pt x="342272" y="1255713"/>
                </a:lnTo>
                <a:lnTo>
                  <a:pt x="357757" y="1281113"/>
                </a:lnTo>
                <a:lnTo>
                  <a:pt x="365699" y="1293416"/>
                </a:lnTo>
                <a:lnTo>
                  <a:pt x="373640" y="1305719"/>
                </a:lnTo>
                <a:lnTo>
                  <a:pt x="382375" y="1317229"/>
                </a:lnTo>
                <a:lnTo>
                  <a:pt x="390714" y="1328738"/>
                </a:lnTo>
                <a:lnTo>
                  <a:pt x="399846" y="1339454"/>
                </a:lnTo>
                <a:lnTo>
                  <a:pt x="409376" y="1348979"/>
                </a:lnTo>
                <a:lnTo>
                  <a:pt x="418905" y="1358504"/>
                </a:lnTo>
                <a:lnTo>
                  <a:pt x="423670" y="1362472"/>
                </a:lnTo>
                <a:lnTo>
                  <a:pt x="428832" y="1366441"/>
                </a:lnTo>
                <a:lnTo>
                  <a:pt x="437171" y="1372791"/>
                </a:lnTo>
                <a:lnTo>
                  <a:pt x="445112" y="1378744"/>
                </a:lnTo>
                <a:lnTo>
                  <a:pt x="453450" y="1383904"/>
                </a:lnTo>
                <a:lnTo>
                  <a:pt x="462186" y="1388666"/>
                </a:lnTo>
                <a:lnTo>
                  <a:pt x="470921" y="1392635"/>
                </a:lnTo>
                <a:lnTo>
                  <a:pt x="479260" y="1396207"/>
                </a:lnTo>
                <a:lnTo>
                  <a:pt x="488789" y="1399382"/>
                </a:lnTo>
                <a:lnTo>
                  <a:pt x="497525" y="1402160"/>
                </a:lnTo>
                <a:lnTo>
                  <a:pt x="506657" y="1404144"/>
                </a:lnTo>
                <a:lnTo>
                  <a:pt x="516187" y="1405732"/>
                </a:lnTo>
                <a:lnTo>
                  <a:pt x="525716" y="1407319"/>
                </a:lnTo>
                <a:lnTo>
                  <a:pt x="535246" y="1408113"/>
                </a:lnTo>
                <a:lnTo>
                  <a:pt x="545172" y="1408113"/>
                </a:lnTo>
                <a:lnTo>
                  <a:pt x="555099" y="1407716"/>
                </a:lnTo>
                <a:lnTo>
                  <a:pt x="565423" y="1406922"/>
                </a:lnTo>
                <a:lnTo>
                  <a:pt x="575746" y="1404938"/>
                </a:lnTo>
                <a:lnTo>
                  <a:pt x="578923" y="1404541"/>
                </a:lnTo>
                <a:lnTo>
                  <a:pt x="582497" y="1402954"/>
                </a:lnTo>
                <a:lnTo>
                  <a:pt x="586467" y="1401366"/>
                </a:lnTo>
                <a:lnTo>
                  <a:pt x="590041" y="1398985"/>
                </a:lnTo>
                <a:lnTo>
                  <a:pt x="594012" y="1395810"/>
                </a:lnTo>
                <a:lnTo>
                  <a:pt x="597585" y="1392635"/>
                </a:lnTo>
                <a:lnTo>
                  <a:pt x="601556" y="1389460"/>
                </a:lnTo>
                <a:lnTo>
                  <a:pt x="604335" y="1385491"/>
                </a:lnTo>
                <a:lnTo>
                  <a:pt x="609894" y="1379141"/>
                </a:lnTo>
                <a:lnTo>
                  <a:pt x="614659" y="1372394"/>
                </a:lnTo>
                <a:lnTo>
                  <a:pt x="619424" y="1365647"/>
                </a:lnTo>
                <a:lnTo>
                  <a:pt x="623394" y="1358900"/>
                </a:lnTo>
                <a:lnTo>
                  <a:pt x="627762" y="1352154"/>
                </a:lnTo>
                <a:lnTo>
                  <a:pt x="631336" y="1344613"/>
                </a:lnTo>
                <a:lnTo>
                  <a:pt x="634512" y="1337469"/>
                </a:lnTo>
                <a:lnTo>
                  <a:pt x="637292" y="1330325"/>
                </a:lnTo>
                <a:lnTo>
                  <a:pt x="640071" y="1323182"/>
                </a:lnTo>
                <a:lnTo>
                  <a:pt x="642057" y="1315244"/>
                </a:lnTo>
                <a:lnTo>
                  <a:pt x="644042" y="1307704"/>
                </a:lnTo>
                <a:lnTo>
                  <a:pt x="645233" y="1299766"/>
                </a:lnTo>
                <a:lnTo>
                  <a:pt x="646424" y="1291829"/>
                </a:lnTo>
                <a:lnTo>
                  <a:pt x="647218" y="1283891"/>
                </a:lnTo>
                <a:lnTo>
                  <a:pt x="647616" y="1275557"/>
                </a:lnTo>
                <a:lnTo>
                  <a:pt x="648013" y="1267619"/>
                </a:lnTo>
                <a:lnTo>
                  <a:pt x="647616" y="1259682"/>
                </a:lnTo>
                <a:lnTo>
                  <a:pt x="647218" y="1252538"/>
                </a:lnTo>
                <a:lnTo>
                  <a:pt x="646424" y="1245394"/>
                </a:lnTo>
                <a:lnTo>
                  <a:pt x="645233" y="1237457"/>
                </a:lnTo>
                <a:lnTo>
                  <a:pt x="466951" y="280988"/>
                </a:lnTo>
                <a:lnTo>
                  <a:pt x="465362" y="271463"/>
                </a:lnTo>
                <a:lnTo>
                  <a:pt x="464568" y="263128"/>
                </a:lnTo>
                <a:lnTo>
                  <a:pt x="464568" y="254397"/>
                </a:lnTo>
                <a:lnTo>
                  <a:pt x="464965" y="246857"/>
                </a:lnTo>
                <a:lnTo>
                  <a:pt x="465759" y="239316"/>
                </a:lnTo>
                <a:lnTo>
                  <a:pt x="467348" y="232569"/>
                </a:lnTo>
                <a:lnTo>
                  <a:pt x="468936" y="225822"/>
                </a:lnTo>
                <a:lnTo>
                  <a:pt x="471318" y="219869"/>
                </a:lnTo>
                <a:lnTo>
                  <a:pt x="473701" y="214313"/>
                </a:lnTo>
                <a:lnTo>
                  <a:pt x="476480" y="209153"/>
                </a:lnTo>
                <a:lnTo>
                  <a:pt x="479657" y="204391"/>
                </a:lnTo>
                <a:lnTo>
                  <a:pt x="482833" y="199628"/>
                </a:lnTo>
                <a:lnTo>
                  <a:pt x="486407" y="195263"/>
                </a:lnTo>
                <a:lnTo>
                  <a:pt x="490775" y="191691"/>
                </a:lnTo>
                <a:lnTo>
                  <a:pt x="494348" y="188119"/>
                </a:lnTo>
                <a:lnTo>
                  <a:pt x="498319" y="184944"/>
                </a:lnTo>
                <a:lnTo>
                  <a:pt x="502289" y="182166"/>
                </a:lnTo>
                <a:lnTo>
                  <a:pt x="506657" y="179785"/>
                </a:lnTo>
                <a:lnTo>
                  <a:pt x="514201" y="175419"/>
                </a:lnTo>
                <a:lnTo>
                  <a:pt x="522143" y="171450"/>
                </a:lnTo>
                <a:lnTo>
                  <a:pt x="528893" y="169069"/>
                </a:lnTo>
                <a:lnTo>
                  <a:pt x="534849" y="167482"/>
                </a:lnTo>
                <a:lnTo>
                  <a:pt x="539614" y="166291"/>
                </a:lnTo>
                <a:lnTo>
                  <a:pt x="543981" y="165497"/>
                </a:lnTo>
                <a:lnTo>
                  <a:pt x="552320" y="163910"/>
                </a:lnTo>
                <a:lnTo>
                  <a:pt x="561055" y="162719"/>
                </a:lnTo>
                <a:lnTo>
                  <a:pt x="569393" y="162322"/>
                </a:lnTo>
                <a:lnTo>
                  <a:pt x="577732" y="161925"/>
                </a:lnTo>
                <a:close/>
                <a:moveTo>
                  <a:pt x="576263" y="0"/>
                </a:moveTo>
                <a:lnTo>
                  <a:pt x="594539" y="397"/>
                </a:lnTo>
                <a:lnTo>
                  <a:pt x="612419" y="1589"/>
                </a:lnTo>
                <a:lnTo>
                  <a:pt x="630298" y="3973"/>
                </a:lnTo>
                <a:lnTo>
                  <a:pt x="647780" y="7151"/>
                </a:lnTo>
                <a:lnTo>
                  <a:pt x="664864" y="10727"/>
                </a:lnTo>
                <a:lnTo>
                  <a:pt x="681551" y="15098"/>
                </a:lnTo>
                <a:lnTo>
                  <a:pt x="697841" y="20263"/>
                </a:lnTo>
                <a:lnTo>
                  <a:pt x="714131" y="26620"/>
                </a:lnTo>
                <a:lnTo>
                  <a:pt x="729626" y="33374"/>
                </a:lnTo>
                <a:lnTo>
                  <a:pt x="745122" y="41321"/>
                </a:lnTo>
                <a:lnTo>
                  <a:pt x="759822" y="50062"/>
                </a:lnTo>
                <a:lnTo>
                  <a:pt x="774920" y="59200"/>
                </a:lnTo>
                <a:lnTo>
                  <a:pt x="788826" y="69530"/>
                </a:lnTo>
                <a:lnTo>
                  <a:pt x="803130" y="80655"/>
                </a:lnTo>
                <a:lnTo>
                  <a:pt x="816638" y="92575"/>
                </a:lnTo>
                <a:lnTo>
                  <a:pt x="830147" y="105289"/>
                </a:lnTo>
                <a:lnTo>
                  <a:pt x="842464" y="118798"/>
                </a:lnTo>
                <a:lnTo>
                  <a:pt x="854780" y="132307"/>
                </a:lnTo>
                <a:lnTo>
                  <a:pt x="865508" y="146610"/>
                </a:lnTo>
                <a:lnTo>
                  <a:pt x="876235" y="160516"/>
                </a:lnTo>
                <a:lnTo>
                  <a:pt x="885374" y="175615"/>
                </a:lnTo>
                <a:lnTo>
                  <a:pt x="894115" y="190315"/>
                </a:lnTo>
                <a:lnTo>
                  <a:pt x="901664" y="205811"/>
                </a:lnTo>
                <a:lnTo>
                  <a:pt x="908815" y="221306"/>
                </a:lnTo>
                <a:lnTo>
                  <a:pt x="915172" y="237596"/>
                </a:lnTo>
                <a:lnTo>
                  <a:pt x="920337" y="253886"/>
                </a:lnTo>
                <a:lnTo>
                  <a:pt x="924708" y="270574"/>
                </a:lnTo>
                <a:lnTo>
                  <a:pt x="928284" y="287658"/>
                </a:lnTo>
                <a:lnTo>
                  <a:pt x="931462" y="304743"/>
                </a:lnTo>
                <a:lnTo>
                  <a:pt x="933449" y="322622"/>
                </a:lnTo>
                <a:lnTo>
                  <a:pt x="934641" y="340502"/>
                </a:lnTo>
                <a:lnTo>
                  <a:pt x="935038" y="359175"/>
                </a:lnTo>
                <a:lnTo>
                  <a:pt x="934641" y="377452"/>
                </a:lnTo>
                <a:lnTo>
                  <a:pt x="933449" y="395331"/>
                </a:lnTo>
                <a:lnTo>
                  <a:pt x="931462" y="413211"/>
                </a:lnTo>
                <a:lnTo>
                  <a:pt x="928284" y="430693"/>
                </a:lnTo>
                <a:lnTo>
                  <a:pt x="924708" y="447777"/>
                </a:lnTo>
                <a:lnTo>
                  <a:pt x="920337" y="464465"/>
                </a:lnTo>
                <a:lnTo>
                  <a:pt x="915172" y="480755"/>
                </a:lnTo>
                <a:lnTo>
                  <a:pt x="908815" y="496647"/>
                </a:lnTo>
                <a:lnTo>
                  <a:pt x="901664" y="512540"/>
                </a:lnTo>
                <a:lnTo>
                  <a:pt x="894115" y="527638"/>
                </a:lnTo>
                <a:lnTo>
                  <a:pt x="885374" y="543134"/>
                </a:lnTo>
                <a:lnTo>
                  <a:pt x="876235" y="557437"/>
                </a:lnTo>
                <a:lnTo>
                  <a:pt x="865508" y="572138"/>
                </a:lnTo>
                <a:lnTo>
                  <a:pt x="854780" y="585647"/>
                </a:lnTo>
                <a:lnTo>
                  <a:pt x="842464" y="599553"/>
                </a:lnTo>
                <a:lnTo>
                  <a:pt x="830147" y="612664"/>
                </a:lnTo>
                <a:lnTo>
                  <a:pt x="830147" y="613061"/>
                </a:lnTo>
                <a:lnTo>
                  <a:pt x="822201" y="620611"/>
                </a:lnTo>
                <a:lnTo>
                  <a:pt x="813857" y="628160"/>
                </a:lnTo>
                <a:lnTo>
                  <a:pt x="805911" y="634914"/>
                </a:lnTo>
                <a:lnTo>
                  <a:pt x="797964" y="641668"/>
                </a:lnTo>
                <a:lnTo>
                  <a:pt x="791607" y="619419"/>
                </a:lnTo>
                <a:lnTo>
                  <a:pt x="785250" y="597963"/>
                </a:lnTo>
                <a:lnTo>
                  <a:pt x="778496" y="576111"/>
                </a:lnTo>
                <a:lnTo>
                  <a:pt x="771344" y="553861"/>
                </a:lnTo>
                <a:lnTo>
                  <a:pt x="780880" y="543928"/>
                </a:lnTo>
                <a:lnTo>
                  <a:pt x="790018" y="533201"/>
                </a:lnTo>
                <a:lnTo>
                  <a:pt x="798759" y="522473"/>
                </a:lnTo>
                <a:lnTo>
                  <a:pt x="806705" y="511745"/>
                </a:lnTo>
                <a:lnTo>
                  <a:pt x="813857" y="500223"/>
                </a:lnTo>
                <a:lnTo>
                  <a:pt x="820611" y="488701"/>
                </a:lnTo>
                <a:lnTo>
                  <a:pt x="826571" y="476782"/>
                </a:lnTo>
                <a:lnTo>
                  <a:pt x="831736" y="464862"/>
                </a:lnTo>
                <a:lnTo>
                  <a:pt x="836504" y="452545"/>
                </a:lnTo>
                <a:lnTo>
                  <a:pt x="840477" y="439831"/>
                </a:lnTo>
                <a:lnTo>
                  <a:pt x="844053" y="427117"/>
                </a:lnTo>
                <a:lnTo>
                  <a:pt x="846834" y="414005"/>
                </a:lnTo>
                <a:lnTo>
                  <a:pt x="849218" y="400894"/>
                </a:lnTo>
                <a:lnTo>
                  <a:pt x="850807" y="386988"/>
                </a:lnTo>
                <a:lnTo>
                  <a:pt x="851602" y="373479"/>
                </a:lnTo>
                <a:lnTo>
                  <a:pt x="851999" y="359175"/>
                </a:lnTo>
                <a:lnTo>
                  <a:pt x="851602" y="344872"/>
                </a:lnTo>
                <a:lnTo>
                  <a:pt x="850807" y="330966"/>
                </a:lnTo>
                <a:lnTo>
                  <a:pt x="849218" y="317457"/>
                </a:lnTo>
                <a:lnTo>
                  <a:pt x="846834" y="303948"/>
                </a:lnTo>
                <a:lnTo>
                  <a:pt x="844053" y="291234"/>
                </a:lnTo>
                <a:lnTo>
                  <a:pt x="840477" y="278123"/>
                </a:lnTo>
                <a:lnTo>
                  <a:pt x="836504" y="265806"/>
                </a:lnTo>
                <a:lnTo>
                  <a:pt x="831736" y="253092"/>
                </a:lnTo>
                <a:lnTo>
                  <a:pt x="826571" y="241172"/>
                </a:lnTo>
                <a:lnTo>
                  <a:pt x="820611" y="229253"/>
                </a:lnTo>
                <a:lnTo>
                  <a:pt x="813460" y="217730"/>
                </a:lnTo>
                <a:lnTo>
                  <a:pt x="806308" y="206605"/>
                </a:lnTo>
                <a:lnTo>
                  <a:pt x="798759" y="195481"/>
                </a:lnTo>
                <a:lnTo>
                  <a:pt x="789621" y="185150"/>
                </a:lnTo>
                <a:lnTo>
                  <a:pt x="780880" y="174820"/>
                </a:lnTo>
                <a:lnTo>
                  <a:pt x="770947" y="164092"/>
                </a:lnTo>
                <a:lnTo>
                  <a:pt x="760617" y="154556"/>
                </a:lnTo>
                <a:lnTo>
                  <a:pt x="750287" y="145021"/>
                </a:lnTo>
                <a:lnTo>
                  <a:pt x="739559" y="136677"/>
                </a:lnTo>
                <a:lnTo>
                  <a:pt x="728434" y="129128"/>
                </a:lnTo>
                <a:lnTo>
                  <a:pt x="717310" y="121976"/>
                </a:lnTo>
                <a:lnTo>
                  <a:pt x="705788" y="114825"/>
                </a:lnTo>
                <a:lnTo>
                  <a:pt x="693868" y="108865"/>
                </a:lnTo>
                <a:lnTo>
                  <a:pt x="682346" y="103700"/>
                </a:lnTo>
                <a:lnTo>
                  <a:pt x="669632" y="98932"/>
                </a:lnTo>
                <a:lnTo>
                  <a:pt x="657315" y="94959"/>
                </a:lnTo>
                <a:lnTo>
                  <a:pt x="644204" y="91383"/>
                </a:lnTo>
                <a:lnTo>
                  <a:pt x="631490" y="88204"/>
                </a:lnTo>
                <a:lnTo>
                  <a:pt x="617584" y="86218"/>
                </a:lnTo>
                <a:lnTo>
                  <a:pt x="604472" y="84628"/>
                </a:lnTo>
                <a:lnTo>
                  <a:pt x="590169" y="83436"/>
                </a:lnTo>
                <a:lnTo>
                  <a:pt x="576263" y="83436"/>
                </a:lnTo>
                <a:lnTo>
                  <a:pt x="561960" y="83436"/>
                </a:lnTo>
                <a:lnTo>
                  <a:pt x="548451" y="84628"/>
                </a:lnTo>
                <a:lnTo>
                  <a:pt x="534545" y="86218"/>
                </a:lnTo>
                <a:lnTo>
                  <a:pt x="521434" y="88204"/>
                </a:lnTo>
                <a:lnTo>
                  <a:pt x="507925" y="91383"/>
                </a:lnTo>
                <a:lnTo>
                  <a:pt x="495211" y="94959"/>
                </a:lnTo>
                <a:lnTo>
                  <a:pt x="482497" y="98932"/>
                </a:lnTo>
                <a:lnTo>
                  <a:pt x="470578" y="103700"/>
                </a:lnTo>
                <a:lnTo>
                  <a:pt x="458658" y="108865"/>
                </a:lnTo>
                <a:lnTo>
                  <a:pt x="446341" y="114825"/>
                </a:lnTo>
                <a:lnTo>
                  <a:pt x="435217" y="121976"/>
                </a:lnTo>
                <a:lnTo>
                  <a:pt x="423694" y="129128"/>
                </a:lnTo>
                <a:lnTo>
                  <a:pt x="412967" y="136677"/>
                </a:lnTo>
                <a:lnTo>
                  <a:pt x="401842" y="145021"/>
                </a:lnTo>
                <a:lnTo>
                  <a:pt x="391512" y="154556"/>
                </a:lnTo>
                <a:lnTo>
                  <a:pt x="381579" y="164092"/>
                </a:lnTo>
                <a:lnTo>
                  <a:pt x="381182" y="164092"/>
                </a:lnTo>
                <a:lnTo>
                  <a:pt x="371249" y="174820"/>
                </a:lnTo>
                <a:lnTo>
                  <a:pt x="362111" y="185150"/>
                </a:lnTo>
                <a:lnTo>
                  <a:pt x="353767" y="195481"/>
                </a:lnTo>
                <a:lnTo>
                  <a:pt x="345821" y="207003"/>
                </a:lnTo>
                <a:lnTo>
                  <a:pt x="338669" y="218128"/>
                </a:lnTo>
                <a:lnTo>
                  <a:pt x="331915" y="229253"/>
                </a:lnTo>
                <a:lnTo>
                  <a:pt x="325955" y="241172"/>
                </a:lnTo>
                <a:lnTo>
                  <a:pt x="320790" y="253092"/>
                </a:lnTo>
                <a:lnTo>
                  <a:pt x="315625" y="265806"/>
                </a:lnTo>
                <a:lnTo>
                  <a:pt x="311652" y="278123"/>
                </a:lnTo>
                <a:lnTo>
                  <a:pt x="308473" y="291234"/>
                </a:lnTo>
                <a:lnTo>
                  <a:pt x="305692" y="303948"/>
                </a:lnTo>
                <a:lnTo>
                  <a:pt x="303308" y="317457"/>
                </a:lnTo>
                <a:lnTo>
                  <a:pt x="301719" y="330966"/>
                </a:lnTo>
                <a:lnTo>
                  <a:pt x="300924" y="345269"/>
                </a:lnTo>
                <a:lnTo>
                  <a:pt x="300527" y="359175"/>
                </a:lnTo>
                <a:lnTo>
                  <a:pt x="300924" y="373479"/>
                </a:lnTo>
                <a:lnTo>
                  <a:pt x="301719" y="386988"/>
                </a:lnTo>
                <a:lnTo>
                  <a:pt x="303308" y="400894"/>
                </a:lnTo>
                <a:lnTo>
                  <a:pt x="305692" y="414005"/>
                </a:lnTo>
                <a:lnTo>
                  <a:pt x="308473" y="427514"/>
                </a:lnTo>
                <a:lnTo>
                  <a:pt x="311652" y="440228"/>
                </a:lnTo>
                <a:lnTo>
                  <a:pt x="315625" y="452545"/>
                </a:lnTo>
                <a:lnTo>
                  <a:pt x="320790" y="464862"/>
                </a:lnTo>
                <a:lnTo>
                  <a:pt x="325955" y="476782"/>
                </a:lnTo>
                <a:lnTo>
                  <a:pt x="331915" y="489098"/>
                </a:lnTo>
                <a:lnTo>
                  <a:pt x="338669" y="500223"/>
                </a:lnTo>
                <a:lnTo>
                  <a:pt x="345821" y="511745"/>
                </a:lnTo>
                <a:lnTo>
                  <a:pt x="353767" y="522870"/>
                </a:lnTo>
                <a:lnTo>
                  <a:pt x="362111" y="533201"/>
                </a:lnTo>
                <a:lnTo>
                  <a:pt x="371249" y="543928"/>
                </a:lnTo>
                <a:lnTo>
                  <a:pt x="381182" y="554258"/>
                </a:lnTo>
                <a:lnTo>
                  <a:pt x="387539" y="560218"/>
                </a:lnTo>
                <a:lnTo>
                  <a:pt x="393896" y="566575"/>
                </a:lnTo>
                <a:lnTo>
                  <a:pt x="400650" y="572138"/>
                </a:lnTo>
                <a:lnTo>
                  <a:pt x="407405" y="577700"/>
                </a:lnTo>
                <a:lnTo>
                  <a:pt x="414159" y="582468"/>
                </a:lnTo>
                <a:lnTo>
                  <a:pt x="420913" y="587633"/>
                </a:lnTo>
                <a:lnTo>
                  <a:pt x="428065" y="592401"/>
                </a:lnTo>
                <a:lnTo>
                  <a:pt x="435614" y="597169"/>
                </a:lnTo>
                <a:lnTo>
                  <a:pt x="442368" y="601142"/>
                </a:lnTo>
                <a:lnTo>
                  <a:pt x="449917" y="605115"/>
                </a:lnTo>
                <a:lnTo>
                  <a:pt x="457069" y="608691"/>
                </a:lnTo>
                <a:lnTo>
                  <a:pt x="465015" y="612267"/>
                </a:lnTo>
                <a:lnTo>
                  <a:pt x="472564" y="615445"/>
                </a:lnTo>
                <a:lnTo>
                  <a:pt x="480113" y="618227"/>
                </a:lnTo>
                <a:lnTo>
                  <a:pt x="488457" y="621008"/>
                </a:lnTo>
                <a:lnTo>
                  <a:pt x="496403" y="623789"/>
                </a:lnTo>
                <a:lnTo>
                  <a:pt x="498787" y="634914"/>
                </a:lnTo>
                <a:lnTo>
                  <a:pt x="501171" y="645642"/>
                </a:lnTo>
                <a:lnTo>
                  <a:pt x="505541" y="667891"/>
                </a:lnTo>
                <a:lnTo>
                  <a:pt x="508720" y="690141"/>
                </a:lnTo>
                <a:lnTo>
                  <a:pt x="511501" y="712788"/>
                </a:lnTo>
                <a:lnTo>
                  <a:pt x="498390" y="710404"/>
                </a:lnTo>
                <a:lnTo>
                  <a:pt x="484881" y="707226"/>
                </a:lnTo>
                <a:lnTo>
                  <a:pt x="472167" y="703253"/>
                </a:lnTo>
                <a:lnTo>
                  <a:pt x="459453" y="699279"/>
                </a:lnTo>
                <a:lnTo>
                  <a:pt x="446739" y="694909"/>
                </a:lnTo>
                <a:lnTo>
                  <a:pt x="434819" y="690141"/>
                </a:lnTo>
                <a:lnTo>
                  <a:pt x="422503" y="684579"/>
                </a:lnTo>
                <a:lnTo>
                  <a:pt x="410583" y="678619"/>
                </a:lnTo>
                <a:lnTo>
                  <a:pt x="398664" y="671864"/>
                </a:lnTo>
                <a:lnTo>
                  <a:pt x="387142" y="665110"/>
                </a:lnTo>
                <a:lnTo>
                  <a:pt x="376017" y="657561"/>
                </a:lnTo>
                <a:lnTo>
                  <a:pt x="364892" y="649615"/>
                </a:lnTo>
                <a:lnTo>
                  <a:pt x="354164" y="641271"/>
                </a:lnTo>
                <a:lnTo>
                  <a:pt x="343040" y="632133"/>
                </a:lnTo>
                <a:lnTo>
                  <a:pt x="332709" y="622994"/>
                </a:lnTo>
                <a:lnTo>
                  <a:pt x="322379" y="612664"/>
                </a:lnTo>
                <a:lnTo>
                  <a:pt x="309665" y="599553"/>
                </a:lnTo>
                <a:lnTo>
                  <a:pt x="297746" y="585647"/>
                </a:lnTo>
                <a:lnTo>
                  <a:pt x="286621" y="572138"/>
                </a:lnTo>
                <a:lnTo>
                  <a:pt x="276291" y="557437"/>
                </a:lnTo>
                <a:lnTo>
                  <a:pt x="267153" y="543134"/>
                </a:lnTo>
                <a:lnTo>
                  <a:pt x="258412" y="527638"/>
                </a:lnTo>
                <a:lnTo>
                  <a:pt x="250465" y="512540"/>
                </a:lnTo>
                <a:lnTo>
                  <a:pt x="243711" y="496647"/>
                </a:lnTo>
                <a:lnTo>
                  <a:pt x="237751" y="480755"/>
                </a:lnTo>
                <a:lnTo>
                  <a:pt x="231792" y="464465"/>
                </a:lnTo>
                <a:lnTo>
                  <a:pt x="227421" y="447777"/>
                </a:lnTo>
                <a:lnTo>
                  <a:pt x="223845" y="430693"/>
                </a:lnTo>
                <a:lnTo>
                  <a:pt x="221064" y="413211"/>
                </a:lnTo>
                <a:lnTo>
                  <a:pt x="219078" y="395331"/>
                </a:lnTo>
                <a:lnTo>
                  <a:pt x="217886" y="377452"/>
                </a:lnTo>
                <a:lnTo>
                  <a:pt x="217488" y="359175"/>
                </a:lnTo>
                <a:lnTo>
                  <a:pt x="217886" y="340502"/>
                </a:lnTo>
                <a:lnTo>
                  <a:pt x="219078" y="322622"/>
                </a:lnTo>
                <a:lnTo>
                  <a:pt x="221064" y="304743"/>
                </a:lnTo>
                <a:lnTo>
                  <a:pt x="223845" y="287658"/>
                </a:lnTo>
                <a:lnTo>
                  <a:pt x="227421" y="270574"/>
                </a:lnTo>
                <a:lnTo>
                  <a:pt x="231792" y="253886"/>
                </a:lnTo>
                <a:lnTo>
                  <a:pt x="237751" y="237596"/>
                </a:lnTo>
                <a:lnTo>
                  <a:pt x="243711" y="221306"/>
                </a:lnTo>
                <a:lnTo>
                  <a:pt x="250465" y="205811"/>
                </a:lnTo>
                <a:lnTo>
                  <a:pt x="258412" y="190315"/>
                </a:lnTo>
                <a:lnTo>
                  <a:pt x="267153" y="175615"/>
                </a:lnTo>
                <a:lnTo>
                  <a:pt x="276291" y="160516"/>
                </a:lnTo>
                <a:lnTo>
                  <a:pt x="286621" y="146610"/>
                </a:lnTo>
                <a:lnTo>
                  <a:pt x="297746" y="132307"/>
                </a:lnTo>
                <a:lnTo>
                  <a:pt x="309665" y="118798"/>
                </a:lnTo>
                <a:lnTo>
                  <a:pt x="322379" y="105289"/>
                </a:lnTo>
                <a:lnTo>
                  <a:pt x="335491" y="92575"/>
                </a:lnTo>
                <a:lnTo>
                  <a:pt x="349397" y="80655"/>
                </a:lnTo>
                <a:lnTo>
                  <a:pt x="363303" y="69530"/>
                </a:lnTo>
                <a:lnTo>
                  <a:pt x="378003" y="59200"/>
                </a:lnTo>
                <a:lnTo>
                  <a:pt x="392307" y="50062"/>
                </a:lnTo>
                <a:lnTo>
                  <a:pt x="407405" y="41321"/>
                </a:lnTo>
                <a:lnTo>
                  <a:pt x="422900" y="33374"/>
                </a:lnTo>
                <a:lnTo>
                  <a:pt x="438395" y="26620"/>
                </a:lnTo>
                <a:lnTo>
                  <a:pt x="454288" y="20263"/>
                </a:lnTo>
                <a:lnTo>
                  <a:pt x="470975" y="15098"/>
                </a:lnTo>
                <a:lnTo>
                  <a:pt x="487662" y="10727"/>
                </a:lnTo>
                <a:lnTo>
                  <a:pt x="504747" y="7151"/>
                </a:lnTo>
                <a:lnTo>
                  <a:pt x="522228" y="3973"/>
                </a:lnTo>
                <a:lnTo>
                  <a:pt x="539710" y="1589"/>
                </a:lnTo>
                <a:lnTo>
                  <a:pt x="557589" y="397"/>
                </a:lnTo>
                <a:lnTo>
                  <a:pt x="57626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5" name=" 2050"/>
          <p:cNvSpPr/>
          <p:nvPr/>
        </p:nvSpPr>
        <p:spPr bwMode="auto">
          <a:xfrm>
            <a:off x="414020" y="1567180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资料分析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20700" y="832485"/>
            <a:ext cx="11363325" cy="16459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99.2009-2013年，全市工业增长速度超过15%的年份有(  )个。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A.1  B.2    C.3    D.4</a:t>
            </a: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endParaRPr lang="en-US" altLang="zh-CN" sz="2000" b="1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0" name=" 2050"/>
          <p:cNvSpPr/>
          <p:nvPr/>
        </p:nvSpPr>
        <p:spPr bwMode="auto">
          <a:xfrm>
            <a:off x="520700" y="2661920"/>
            <a:ext cx="914400" cy="914400"/>
          </a:xfrm>
          <a:custGeom>
            <a:avLst/>
            <a:gdLst>
              <a:gd name="T0" fmla="*/ 913166 w 4940"/>
              <a:gd name="T1" fmla="*/ 216832 h 3973"/>
              <a:gd name="T2" fmla="*/ 832184 w 4940"/>
              <a:gd name="T3" fmla="*/ 139667 h 3973"/>
              <a:gd name="T4" fmla="*/ 750431 w 4940"/>
              <a:gd name="T5" fmla="*/ 81408 h 3973"/>
              <a:gd name="T6" fmla="*/ 668293 w 4940"/>
              <a:gd name="T7" fmla="*/ 40897 h 3973"/>
              <a:gd name="T8" fmla="*/ 586925 w 4940"/>
              <a:gd name="T9" fmla="*/ 14661 h 3973"/>
              <a:gd name="T10" fmla="*/ 506715 w 4940"/>
              <a:gd name="T11" fmla="*/ 2315 h 3973"/>
              <a:gd name="T12" fmla="*/ 429203 w 4940"/>
              <a:gd name="T13" fmla="*/ 772 h 3973"/>
              <a:gd name="T14" fmla="*/ 354777 w 4940"/>
              <a:gd name="T15" fmla="*/ 8102 h 3973"/>
              <a:gd name="T16" fmla="*/ 285364 w 4940"/>
              <a:gd name="T17" fmla="*/ 22763 h 3973"/>
              <a:gd name="T18" fmla="*/ 220965 w 4940"/>
              <a:gd name="T19" fmla="*/ 42826 h 3973"/>
              <a:gd name="T20" fmla="*/ 136898 w 4940"/>
              <a:gd name="T21" fmla="*/ 77164 h 3973"/>
              <a:gd name="T22" fmla="*/ 52060 w 4940"/>
              <a:gd name="T23" fmla="*/ 123077 h 3973"/>
              <a:gd name="T24" fmla="*/ 0 w 4940"/>
              <a:gd name="T25" fmla="*/ 158573 h 3973"/>
              <a:gd name="T26" fmla="*/ 23523 w 4940"/>
              <a:gd name="T27" fmla="*/ 1411336 h 3973"/>
              <a:gd name="T28" fmla="*/ 90237 w 4940"/>
              <a:gd name="T29" fmla="*/ 1371211 h 3973"/>
              <a:gd name="T30" fmla="*/ 191271 w 4940"/>
              <a:gd name="T31" fmla="*/ 1323755 h 3973"/>
              <a:gd name="T32" fmla="*/ 252200 w 4940"/>
              <a:gd name="T33" fmla="*/ 1302149 h 3973"/>
              <a:gd name="T34" fmla="*/ 319300 w 4940"/>
              <a:gd name="T35" fmla="*/ 1284787 h 3973"/>
              <a:gd name="T36" fmla="*/ 391798 w 4940"/>
              <a:gd name="T37" fmla="*/ 1273212 h 3973"/>
              <a:gd name="T38" fmla="*/ 467381 w 4940"/>
              <a:gd name="T39" fmla="*/ 1270511 h 3973"/>
              <a:gd name="T40" fmla="*/ 546434 w 4940"/>
              <a:gd name="T41" fmla="*/ 1277070 h 3973"/>
              <a:gd name="T42" fmla="*/ 627802 w 4940"/>
              <a:gd name="T43" fmla="*/ 1295975 h 3973"/>
              <a:gd name="T44" fmla="*/ 709555 w 4940"/>
              <a:gd name="T45" fmla="*/ 1329156 h 3973"/>
              <a:gd name="T46" fmla="*/ 791693 w 4940"/>
              <a:gd name="T47" fmla="*/ 1378155 h 3973"/>
              <a:gd name="T48" fmla="*/ 873061 w 4940"/>
              <a:gd name="T49" fmla="*/ 1445288 h 3973"/>
              <a:gd name="T50" fmla="*/ 952500 w 4940"/>
              <a:gd name="T51" fmla="*/ 1532870 h 3973"/>
              <a:gd name="T52" fmla="*/ 1011887 w 4940"/>
              <a:gd name="T53" fmla="*/ 1465351 h 3973"/>
              <a:gd name="T54" fmla="*/ 1092868 w 4940"/>
              <a:gd name="T55" fmla="*/ 1393588 h 3973"/>
              <a:gd name="T56" fmla="*/ 1175007 w 4940"/>
              <a:gd name="T57" fmla="*/ 1339959 h 3973"/>
              <a:gd name="T58" fmla="*/ 1256760 w 4940"/>
              <a:gd name="T59" fmla="*/ 1302920 h 3973"/>
              <a:gd name="T60" fmla="*/ 1338128 w 4940"/>
              <a:gd name="T61" fmla="*/ 1280928 h 3973"/>
              <a:gd name="T62" fmla="*/ 1417952 w 4940"/>
              <a:gd name="T63" fmla="*/ 1270897 h 3973"/>
              <a:gd name="T64" fmla="*/ 1494692 w 4940"/>
              <a:gd name="T65" fmla="*/ 1271669 h 3973"/>
              <a:gd name="T66" fmla="*/ 1567962 w 4940"/>
              <a:gd name="T67" fmla="*/ 1281314 h 3973"/>
              <a:gd name="T68" fmla="*/ 1635832 w 4940"/>
              <a:gd name="T69" fmla="*/ 1297519 h 3973"/>
              <a:gd name="T70" fmla="*/ 1698689 w 4940"/>
              <a:gd name="T71" fmla="*/ 1318353 h 3973"/>
              <a:gd name="T72" fmla="*/ 1792397 w 4940"/>
              <a:gd name="T73" fmla="*/ 1359250 h 3973"/>
              <a:gd name="T74" fmla="*/ 1868365 w 4940"/>
              <a:gd name="T75" fmla="*/ 1402848 h 3973"/>
              <a:gd name="T76" fmla="*/ 1905000 w 4940"/>
              <a:gd name="T77" fmla="*/ 158573 h 3973"/>
              <a:gd name="T78" fmla="*/ 1868365 w 4940"/>
              <a:gd name="T79" fmla="*/ 133109 h 3973"/>
              <a:gd name="T80" fmla="*/ 1792397 w 4940"/>
              <a:gd name="T81" fmla="*/ 89511 h 3973"/>
              <a:gd name="T82" fmla="*/ 1698689 w 4940"/>
              <a:gd name="T83" fmla="*/ 47842 h 3973"/>
              <a:gd name="T84" fmla="*/ 1635832 w 4940"/>
              <a:gd name="T85" fmla="*/ 27393 h 3973"/>
              <a:gd name="T86" fmla="*/ 1567962 w 4940"/>
              <a:gd name="T87" fmla="*/ 11575 h 3973"/>
              <a:gd name="T88" fmla="*/ 1494692 w 4940"/>
              <a:gd name="T89" fmla="*/ 1929 h 3973"/>
              <a:gd name="T90" fmla="*/ 1417952 w 4940"/>
              <a:gd name="T91" fmla="*/ 1157 h 3973"/>
              <a:gd name="T92" fmla="*/ 1338128 w 4940"/>
              <a:gd name="T93" fmla="*/ 10417 h 3973"/>
              <a:gd name="T94" fmla="*/ 1256760 w 4940"/>
              <a:gd name="T95" fmla="*/ 33181 h 3973"/>
              <a:gd name="T96" fmla="*/ 1175007 w 4940"/>
              <a:gd name="T97" fmla="*/ 70220 h 3973"/>
              <a:gd name="T98" fmla="*/ 1092868 w 4940"/>
              <a:gd name="T99" fmla="*/ 123463 h 3973"/>
              <a:gd name="T100" fmla="*/ 1011887 w 4940"/>
              <a:gd name="T101" fmla="*/ 195612 h 3973"/>
              <a:gd name="T102" fmla="*/ 952500 w 4940"/>
              <a:gd name="T103" fmla="*/ 262745 h 3973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4940" h="3973">
                <a:moveTo>
                  <a:pt x="2470" y="681"/>
                </a:moveTo>
                <a:lnTo>
                  <a:pt x="2470" y="681"/>
                </a:lnTo>
                <a:lnTo>
                  <a:pt x="2419" y="619"/>
                </a:lnTo>
                <a:lnTo>
                  <a:pt x="2368" y="562"/>
                </a:lnTo>
                <a:lnTo>
                  <a:pt x="2315" y="507"/>
                </a:lnTo>
                <a:lnTo>
                  <a:pt x="2264" y="455"/>
                </a:lnTo>
                <a:lnTo>
                  <a:pt x="2211" y="407"/>
                </a:lnTo>
                <a:lnTo>
                  <a:pt x="2158" y="362"/>
                </a:lnTo>
                <a:lnTo>
                  <a:pt x="2106" y="320"/>
                </a:lnTo>
                <a:lnTo>
                  <a:pt x="2053" y="281"/>
                </a:lnTo>
                <a:lnTo>
                  <a:pt x="2000" y="244"/>
                </a:lnTo>
                <a:lnTo>
                  <a:pt x="1946" y="211"/>
                </a:lnTo>
                <a:lnTo>
                  <a:pt x="1894" y="182"/>
                </a:lnTo>
                <a:lnTo>
                  <a:pt x="1840" y="154"/>
                </a:lnTo>
                <a:lnTo>
                  <a:pt x="1787" y="128"/>
                </a:lnTo>
                <a:lnTo>
                  <a:pt x="1733" y="106"/>
                </a:lnTo>
                <a:lnTo>
                  <a:pt x="1680" y="86"/>
                </a:lnTo>
                <a:lnTo>
                  <a:pt x="1628" y="68"/>
                </a:lnTo>
                <a:lnTo>
                  <a:pt x="1575" y="52"/>
                </a:lnTo>
                <a:lnTo>
                  <a:pt x="1522" y="38"/>
                </a:lnTo>
                <a:lnTo>
                  <a:pt x="1469" y="27"/>
                </a:lnTo>
                <a:lnTo>
                  <a:pt x="1417" y="19"/>
                </a:lnTo>
                <a:lnTo>
                  <a:pt x="1365" y="11"/>
                </a:lnTo>
                <a:lnTo>
                  <a:pt x="1314" y="6"/>
                </a:lnTo>
                <a:lnTo>
                  <a:pt x="1264" y="3"/>
                </a:lnTo>
                <a:lnTo>
                  <a:pt x="1212" y="0"/>
                </a:lnTo>
                <a:lnTo>
                  <a:pt x="1163" y="0"/>
                </a:lnTo>
                <a:lnTo>
                  <a:pt x="1113" y="2"/>
                </a:lnTo>
                <a:lnTo>
                  <a:pt x="1064" y="5"/>
                </a:lnTo>
                <a:lnTo>
                  <a:pt x="1016" y="9"/>
                </a:lnTo>
                <a:lnTo>
                  <a:pt x="968" y="15"/>
                </a:lnTo>
                <a:lnTo>
                  <a:pt x="920" y="21"/>
                </a:lnTo>
                <a:lnTo>
                  <a:pt x="875" y="30"/>
                </a:lnTo>
                <a:lnTo>
                  <a:pt x="828" y="38"/>
                </a:lnTo>
                <a:lnTo>
                  <a:pt x="784" y="48"/>
                </a:lnTo>
                <a:lnTo>
                  <a:pt x="740" y="59"/>
                </a:lnTo>
                <a:lnTo>
                  <a:pt x="697" y="71"/>
                </a:lnTo>
                <a:lnTo>
                  <a:pt x="654" y="84"/>
                </a:lnTo>
                <a:lnTo>
                  <a:pt x="614" y="96"/>
                </a:lnTo>
                <a:lnTo>
                  <a:pt x="573" y="111"/>
                </a:lnTo>
                <a:lnTo>
                  <a:pt x="534" y="124"/>
                </a:lnTo>
                <a:lnTo>
                  <a:pt x="496" y="139"/>
                </a:lnTo>
                <a:lnTo>
                  <a:pt x="423" y="169"/>
                </a:lnTo>
                <a:lnTo>
                  <a:pt x="355" y="200"/>
                </a:lnTo>
                <a:lnTo>
                  <a:pt x="292" y="232"/>
                </a:lnTo>
                <a:lnTo>
                  <a:pt x="234" y="263"/>
                </a:lnTo>
                <a:lnTo>
                  <a:pt x="181" y="292"/>
                </a:lnTo>
                <a:lnTo>
                  <a:pt x="135" y="319"/>
                </a:lnTo>
                <a:lnTo>
                  <a:pt x="95" y="345"/>
                </a:lnTo>
                <a:lnTo>
                  <a:pt x="61" y="367"/>
                </a:lnTo>
                <a:lnTo>
                  <a:pt x="16" y="399"/>
                </a:lnTo>
                <a:lnTo>
                  <a:pt x="0" y="411"/>
                </a:lnTo>
                <a:lnTo>
                  <a:pt x="0" y="3702"/>
                </a:lnTo>
                <a:lnTo>
                  <a:pt x="16" y="3690"/>
                </a:lnTo>
                <a:lnTo>
                  <a:pt x="61" y="3658"/>
                </a:lnTo>
                <a:lnTo>
                  <a:pt x="95" y="3636"/>
                </a:lnTo>
                <a:lnTo>
                  <a:pt x="135" y="3612"/>
                </a:lnTo>
                <a:lnTo>
                  <a:pt x="181" y="3583"/>
                </a:lnTo>
                <a:lnTo>
                  <a:pt x="234" y="3554"/>
                </a:lnTo>
                <a:lnTo>
                  <a:pt x="292" y="3523"/>
                </a:lnTo>
                <a:lnTo>
                  <a:pt x="355" y="3493"/>
                </a:lnTo>
                <a:lnTo>
                  <a:pt x="423" y="3461"/>
                </a:lnTo>
                <a:lnTo>
                  <a:pt x="496" y="3431"/>
                </a:lnTo>
                <a:lnTo>
                  <a:pt x="534" y="3417"/>
                </a:lnTo>
                <a:lnTo>
                  <a:pt x="573" y="3402"/>
                </a:lnTo>
                <a:lnTo>
                  <a:pt x="614" y="3388"/>
                </a:lnTo>
                <a:lnTo>
                  <a:pt x="654" y="3375"/>
                </a:lnTo>
                <a:lnTo>
                  <a:pt x="697" y="3363"/>
                </a:lnTo>
                <a:lnTo>
                  <a:pt x="740" y="3350"/>
                </a:lnTo>
                <a:lnTo>
                  <a:pt x="784" y="3339"/>
                </a:lnTo>
                <a:lnTo>
                  <a:pt x="828" y="3330"/>
                </a:lnTo>
                <a:lnTo>
                  <a:pt x="875" y="3321"/>
                </a:lnTo>
                <a:lnTo>
                  <a:pt x="920" y="3312"/>
                </a:lnTo>
                <a:lnTo>
                  <a:pt x="968" y="3306"/>
                </a:lnTo>
                <a:lnTo>
                  <a:pt x="1016" y="3300"/>
                </a:lnTo>
                <a:lnTo>
                  <a:pt x="1064" y="3296"/>
                </a:lnTo>
                <a:lnTo>
                  <a:pt x="1113" y="3294"/>
                </a:lnTo>
                <a:lnTo>
                  <a:pt x="1163" y="3292"/>
                </a:lnTo>
                <a:lnTo>
                  <a:pt x="1212" y="3293"/>
                </a:lnTo>
                <a:lnTo>
                  <a:pt x="1264" y="3294"/>
                </a:lnTo>
                <a:lnTo>
                  <a:pt x="1314" y="3298"/>
                </a:lnTo>
                <a:lnTo>
                  <a:pt x="1365" y="3303"/>
                </a:lnTo>
                <a:lnTo>
                  <a:pt x="1417" y="3310"/>
                </a:lnTo>
                <a:lnTo>
                  <a:pt x="1469" y="3320"/>
                </a:lnTo>
                <a:lnTo>
                  <a:pt x="1522" y="3331"/>
                </a:lnTo>
                <a:lnTo>
                  <a:pt x="1575" y="3344"/>
                </a:lnTo>
                <a:lnTo>
                  <a:pt x="1628" y="3359"/>
                </a:lnTo>
                <a:lnTo>
                  <a:pt x="1680" y="3377"/>
                </a:lnTo>
                <a:lnTo>
                  <a:pt x="1733" y="3397"/>
                </a:lnTo>
                <a:lnTo>
                  <a:pt x="1787" y="3420"/>
                </a:lnTo>
                <a:lnTo>
                  <a:pt x="1840" y="3445"/>
                </a:lnTo>
                <a:lnTo>
                  <a:pt x="1894" y="3473"/>
                </a:lnTo>
                <a:lnTo>
                  <a:pt x="1946" y="3504"/>
                </a:lnTo>
                <a:lnTo>
                  <a:pt x="2000" y="3537"/>
                </a:lnTo>
                <a:lnTo>
                  <a:pt x="2053" y="3572"/>
                </a:lnTo>
                <a:lnTo>
                  <a:pt x="2106" y="3612"/>
                </a:lnTo>
                <a:lnTo>
                  <a:pt x="2158" y="3653"/>
                </a:lnTo>
                <a:lnTo>
                  <a:pt x="2211" y="3699"/>
                </a:lnTo>
                <a:lnTo>
                  <a:pt x="2264" y="3746"/>
                </a:lnTo>
                <a:lnTo>
                  <a:pt x="2315" y="3798"/>
                </a:lnTo>
                <a:lnTo>
                  <a:pt x="2368" y="3853"/>
                </a:lnTo>
                <a:lnTo>
                  <a:pt x="2419" y="3911"/>
                </a:lnTo>
                <a:lnTo>
                  <a:pt x="2470" y="3973"/>
                </a:lnTo>
                <a:lnTo>
                  <a:pt x="2521" y="3911"/>
                </a:lnTo>
                <a:lnTo>
                  <a:pt x="2573" y="3853"/>
                </a:lnTo>
                <a:lnTo>
                  <a:pt x="2624" y="3798"/>
                </a:lnTo>
                <a:lnTo>
                  <a:pt x="2676" y="3746"/>
                </a:lnTo>
                <a:lnTo>
                  <a:pt x="2728" y="3699"/>
                </a:lnTo>
                <a:lnTo>
                  <a:pt x="2781" y="3653"/>
                </a:lnTo>
                <a:lnTo>
                  <a:pt x="2834" y="3612"/>
                </a:lnTo>
                <a:lnTo>
                  <a:pt x="2886" y="3572"/>
                </a:lnTo>
                <a:lnTo>
                  <a:pt x="2940" y="3537"/>
                </a:lnTo>
                <a:lnTo>
                  <a:pt x="2993" y="3504"/>
                </a:lnTo>
                <a:lnTo>
                  <a:pt x="3047" y="3473"/>
                </a:lnTo>
                <a:lnTo>
                  <a:pt x="3100" y="3445"/>
                </a:lnTo>
                <a:lnTo>
                  <a:pt x="3154" y="3420"/>
                </a:lnTo>
                <a:lnTo>
                  <a:pt x="3206" y="3397"/>
                </a:lnTo>
                <a:lnTo>
                  <a:pt x="3259" y="3377"/>
                </a:lnTo>
                <a:lnTo>
                  <a:pt x="3313" y="3359"/>
                </a:lnTo>
                <a:lnTo>
                  <a:pt x="3366" y="3344"/>
                </a:lnTo>
                <a:lnTo>
                  <a:pt x="3418" y="3331"/>
                </a:lnTo>
                <a:lnTo>
                  <a:pt x="3470" y="3320"/>
                </a:lnTo>
                <a:lnTo>
                  <a:pt x="3523" y="3310"/>
                </a:lnTo>
                <a:lnTo>
                  <a:pt x="3574" y="3303"/>
                </a:lnTo>
                <a:lnTo>
                  <a:pt x="3626" y="3298"/>
                </a:lnTo>
                <a:lnTo>
                  <a:pt x="3677" y="3294"/>
                </a:lnTo>
                <a:lnTo>
                  <a:pt x="3727" y="3293"/>
                </a:lnTo>
                <a:lnTo>
                  <a:pt x="3778" y="3292"/>
                </a:lnTo>
                <a:lnTo>
                  <a:pt x="3827" y="3294"/>
                </a:lnTo>
                <a:lnTo>
                  <a:pt x="3876" y="3296"/>
                </a:lnTo>
                <a:lnTo>
                  <a:pt x="3925" y="3300"/>
                </a:lnTo>
                <a:lnTo>
                  <a:pt x="3973" y="3306"/>
                </a:lnTo>
                <a:lnTo>
                  <a:pt x="4019" y="3312"/>
                </a:lnTo>
                <a:lnTo>
                  <a:pt x="4066" y="3321"/>
                </a:lnTo>
                <a:lnTo>
                  <a:pt x="4111" y="3330"/>
                </a:lnTo>
                <a:lnTo>
                  <a:pt x="4155" y="3339"/>
                </a:lnTo>
                <a:lnTo>
                  <a:pt x="4199" y="3350"/>
                </a:lnTo>
                <a:lnTo>
                  <a:pt x="4242" y="3363"/>
                </a:lnTo>
                <a:lnTo>
                  <a:pt x="4285" y="3375"/>
                </a:lnTo>
                <a:lnTo>
                  <a:pt x="4327" y="3388"/>
                </a:lnTo>
                <a:lnTo>
                  <a:pt x="4366" y="3402"/>
                </a:lnTo>
                <a:lnTo>
                  <a:pt x="4405" y="3417"/>
                </a:lnTo>
                <a:lnTo>
                  <a:pt x="4444" y="3431"/>
                </a:lnTo>
                <a:lnTo>
                  <a:pt x="4517" y="3461"/>
                </a:lnTo>
                <a:lnTo>
                  <a:pt x="4585" y="3493"/>
                </a:lnTo>
                <a:lnTo>
                  <a:pt x="4648" y="3523"/>
                </a:lnTo>
                <a:lnTo>
                  <a:pt x="4707" y="3554"/>
                </a:lnTo>
                <a:lnTo>
                  <a:pt x="4758" y="3583"/>
                </a:lnTo>
                <a:lnTo>
                  <a:pt x="4805" y="3612"/>
                </a:lnTo>
                <a:lnTo>
                  <a:pt x="4845" y="3636"/>
                </a:lnTo>
                <a:lnTo>
                  <a:pt x="4878" y="3658"/>
                </a:lnTo>
                <a:lnTo>
                  <a:pt x="4924" y="3690"/>
                </a:lnTo>
                <a:lnTo>
                  <a:pt x="4940" y="3702"/>
                </a:lnTo>
                <a:lnTo>
                  <a:pt x="4940" y="411"/>
                </a:lnTo>
                <a:lnTo>
                  <a:pt x="4924" y="399"/>
                </a:lnTo>
                <a:lnTo>
                  <a:pt x="4878" y="367"/>
                </a:lnTo>
                <a:lnTo>
                  <a:pt x="4845" y="345"/>
                </a:lnTo>
                <a:lnTo>
                  <a:pt x="4805" y="319"/>
                </a:lnTo>
                <a:lnTo>
                  <a:pt x="4758" y="292"/>
                </a:lnTo>
                <a:lnTo>
                  <a:pt x="4707" y="263"/>
                </a:lnTo>
                <a:lnTo>
                  <a:pt x="4648" y="232"/>
                </a:lnTo>
                <a:lnTo>
                  <a:pt x="4585" y="200"/>
                </a:lnTo>
                <a:lnTo>
                  <a:pt x="4517" y="169"/>
                </a:lnTo>
                <a:lnTo>
                  <a:pt x="4444" y="139"/>
                </a:lnTo>
                <a:lnTo>
                  <a:pt x="4405" y="124"/>
                </a:lnTo>
                <a:lnTo>
                  <a:pt x="4366" y="111"/>
                </a:lnTo>
                <a:lnTo>
                  <a:pt x="4327" y="96"/>
                </a:lnTo>
                <a:lnTo>
                  <a:pt x="4285" y="84"/>
                </a:lnTo>
                <a:lnTo>
                  <a:pt x="4242" y="71"/>
                </a:lnTo>
                <a:lnTo>
                  <a:pt x="4199" y="59"/>
                </a:lnTo>
                <a:lnTo>
                  <a:pt x="4155" y="48"/>
                </a:lnTo>
                <a:lnTo>
                  <a:pt x="4111" y="38"/>
                </a:lnTo>
                <a:lnTo>
                  <a:pt x="4066" y="30"/>
                </a:lnTo>
                <a:lnTo>
                  <a:pt x="4019" y="21"/>
                </a:lnTo>
                <a:lnTo>
                  <a:pt x="3973" y="15"/>
                </a:lnTo>
                <a:lnTo>
                  <a:pt x="3925" y="9"/>
                </a:lnTo>
                <a:lnTo>
                  <a:pt x="3876" y="5"/>
                </a:lnTo>
                <a:lnTo>
                  <a:pt x="3827" y="2"/>
                </a:lnTo>
                <a:lnTo>
                  <a:pt x="3778" y="0"/>
                </a:lnTo>
                <a:lnTo>
                  <a:pt x="3727" y="0"/>
                </a:lnTo>
                <a:lnTo>
                  <a:pt x="3677" y="3"/>
                </a:lnTo>
                <a:lnTo>
                  <a:pt x="3626" y="6"/>
                </a:lnTo>
                <a:lnTo>
                  <a:pt x="3574" y="11"/>
                </a:lnTo>
                <a:lnTo>
                  <a:pt x="3523" y="19"/>
                </a:lnTo>
                <a:lnTo>
                  <a:pt x="3470" y="27"/>
                </a:lnTo>
                <a:lnTo>
                  <a:pt x="3418" y="38"/>
                </a:lnTo>
                <a:lnTo>
                  <a:pt x="3366" y="52"/>
                </a:lnTo>
                <a:lnTo>
                  <a:pt x="3313" y="68"/>
                </a:lnTo>
                <a:lnTo>
                  <a:pt x="3259" y="86"/>
                </a:lnTo>
                <a:lnTo>
                  <a:pt x="3206" y="106"/>
                </a:lnTo>
                <a:lnTo>
                  <a:pt x="3154" y="128"/>
                </a:lnTo>
                <a:lnTo>
                  <a:pt x="3100" y="154"/>
                </a:lnTo>
                <a:lnTo>
                  <a:pt x="3047" y="182"/>
                </a:lnTo>
                <a:lnTo>
                  <a:pt x="2993" y="211"/>
                </a:lnTo>
                <a:lnTo>
                  <a:pt x="2940" y="244"/>
                </a:lnTo>
                <a:lnTo>
                  <a:pt x="2886" y="281"/>
                </a:lnTo>
                <a:lnTo>
                  <a:pt x="2834" y="320"/>
                </a:lnTo>
                <a:lnTo>
                  <a:pt x="2781" y="362"/>
                </a:lnTo>
                <a:lnTo>
                  <a:pt x="2728" y="407"/>
                </a:lnTo>
                <a:lnTo>
                  <a:pt x="2676" y="455"/>
                </a:lnTo>
                <a:lnTo>
                  <a:pt x="2624" y="507"/>
                </a:lnTo>
                <a:lnTo>
                  <a:pt x="2573" y="562"/>
                </a:lnTo>
                <a:lnTo>
                  <a:pt x="2521" y="619"/>
                </a:lnTo>
                <a:lnTo>
                  <a:pt x="2470" y="68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</a:t>
            </a:r>
          </a:p>
          <a:p>
            <a:pPr algn="ctr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材料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2105" y="2122170"/>
            <a:ext cx="7295515" cy="3018790"/>
          </a:xfrm>
          <a:prstGeom prst="rect">
            <a:avLst/>
          </a:prstGeom>
        </p:spPr>
      </p:pic>
      <p:sp>
        <p:nvSpPr>
          <p:cNvPr id="45" name=" 2050"/>
          <p:cNvSpPr/>
          <p:nvPr/>
        </p:nvSpPr>
        <p:spPr bwMode="auto">
          <a:xfrm>
            <a:off x="2837180" y="1512570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资料分析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20700" y="832485"/>
            <a:ext cx="11363325" cy="28346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100.下列说法正确的有(  )。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0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A．从产值来看，2013年对全市工业总产值贡献最大的指标是大中型企业</a:t>
            </a:r>
          </a:p>
          <a:p>
            <a:pPr fontAlgn="auto">
              <a:lnSpc>
                <a:spcPct val="150000"/>
              </a:lnSpc>
            </a:pPr>
            <a:r>
              <a:rPr lang="zh-CN" altLang="en-US" sz="20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B．从产值来看，2013年对全市工业总产值贡献最大的指标是重工业企业</a:t>
            </a:r>
          </a:p>
          <a:p>
            <a:pPr fontAlgn="auto">
              <a:lnSpc>
                <a:spcPct val="150000"/>
              </a:lnSpc>
            </a:pPr>
            <a:r>
              <a:rPr lang="zh-CN" altLang="en-US" sz="20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C．从趋势看，2014年重庆市集体企业产值有望突破30亿元</a:t>
            </a:r>
          </a:p>
          <a:p>
            <a:pPr fontAlgn="auto">
              <a:lnSpc>
                <a:spcPct val="150000"/>
              </a:lnSpc>
            </a:pPr>
            <a:r>
              <a:rPr lang="zh-CN" altLang="en-US" sz="20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D．国有企业对重庆市经济的贡献最大</a:t>
            </a: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endParaRPr lang="en-US" altLang="zh-CN" sz="2000" b="1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5360" y="2679700"/>
            <a:ext cx="5107305" cy="3674110"/>
          </a:xfrm>
          <a:prstGeom prst="rect">
            <a:avLst/>
          </a:prstGeom>
        </p:spPr>
      </p:pic>
      <p:sp>
        <p:nvSpPr>
          <p:cNvPr id="2" name=" 2050"/>
          <p:cNvSpPr/>
          <p:nvPr/>
        </p:nvSpPr>
        <p:spPr bwMode="auto">
          <a:xfrm>
            <a:off x="4390390" y="4209415"/>
            <a:ext cx="914400" cy="914400"/>
          </a:xfrm>
          <a:custGeom>
            <a:avLst/>
            <a:gdLst>
              <a:gd name="T0" fmla="*/ 913166 w 4940"/>
              <a:gd name="T1" fmla="*/ 216832 h 3973"/>
              <a:gd name="T2" fmla="*/ 832184 w 4940"/>
              <a:gd name="T3" fmla="*/ 139667 h 3973"/>
              <a:gd name="T4" fmla="*/ 750431 w 4940"/>
              <a:gd name="T5" fmla="*/ 81408 h 3973"/>
              <a:gd name="T6" fmla="*/ 668293 w 4940"/>
              <a:gd name="T7" fmla="*/ 40897 h 3973"/>
              <a:gd name="T8" fmla="*/ 586925 w 4940"/>
              <a:gd name="T9" fmla="*/ 14661 h 3973"/>
              <a:gd name="T10" fmla="*/ 506715 w 4940"/>
              <a:gd name="T11" fmla="*/ 2315 h 3973"/>
              <a:gd name="T12" fmla="*/ 429203 w 4940"/>
              <a:gd name="T13" fmla="*/ 772 h 3973"/>
              <a:gd name="T14" fmla="*/ 354777 w 4940"/>
              <a:gd name="T15" fmla="*/ 8102 h 3973"/>
              <a:gd name="T16" fmla="*/ 285364 w 4940"/>
              <a:gd name="T17" fmla="*/ 22763 h 3973"/>
              <a:gd name="T18" fmla="*/ 220965 w 4940"/>
              <a:gd name="T19" fmla="*/ 42826 h 3973"/>
              <a:gd name="T20" fmla="*/ 136898 w 4940"/>
              <a:gd name="T21" fmla="*/ 77164 h 3973"/>
              <a:gd name="T22" fmla="*/ 52060 w 4940"/>
              <a:gd name="T23" fmla="*/ 123077 h 3973"/>
              <a:gd name="T24" fmla="*/ 0 w 4940"/>
              <a:gd name="T25" fmla="*/ 158573 h 3973"/>
              <a:gd name="T26" fmla="*/ 23523 w 4940"/>
              <a:gd name="T27" fmla="*/ 1411336 h 3973"/>
              <a:gd name="T28" fmla="*/ 90237 w 4940"/>
              <a:gd name="T29" fmla="*/ 1371211 h 3973"/>
              <a:gd name="T30" fmla="*/ 191271 w 4940"/>
              <a:gd name="T31" fmla="*/ 1323755 h 3973"/>
              <a:gd name="T32" fmla="*/ 252200 w 4940"/>
              <a:gd name="T33" fmla="*/ 1302149 h 3973"/>
              <a:gd name="T34" fmla="*/ 319300 w 4940"/>
              <a:gd name="T35" fmla="*/ 1284787 h 3973"/>
              <a:gd name="T36" fmla="*/ 391798 w 4940"/>
              <a:gd name="T37" fmla="*/ 1273212 h 3973"/>
              <a:gd name="T38" fmla="*/ 467381 w 4940"/>
              <a:gd name="T39" fmla="*/ 1270511 h 3973"/>
              <a:gd name="T40" fmla="*/ 546434 w 4940"/>
              <a:gd name="T41" fmla="*/ 1277070 h 3973"/>
              <a:gd name="T42" fmla="*/ 627802 w 4940"/>
              <a:gd name="T43" fmla="*/ 1295975 h 3973"/>
              <a:gd name="T44" fmla="*/ 709555 w 4940"/>
              <a:gd name="T45" fmla="*/ 1329156 h 3973"/>
              <a:gd name="T46" fmla="*/ 791693 w 4940"/>
              <a:gd name="T47" fmla="*/ 1378155 h 3973"/>
              <a:gd name="T48" fmla="*/ 873061 w 4940"/>
              <a:gd name="T49" fmla="*/ 1445288 h 3973"/>
              <a:gd name="T50" fmla="*/ 952500 w 4940"/>
              <a:gd name="T51" fmla="*/ 1532870 h 3973"/>
              <a:gd name="T52" fmla="*/ 1011887 w 4940"/>
              <a:gd name="T53" fmla="*/ 1465351 h 3973"/>
              <a:gd name="T54" fmla="*/ 1092868 w 4940"/>
              <a:gd name="T55" fmla="*/ 1393588 h 3973"/>
              <a:gd name="T56" fmla="*/ 1175007 w 4940"/>
              <a:gd name="T57" fmla="*/ 1339959 h 3973"/>
              <a:gd name="T58" fmla="*/ 1256760 w 4940"/>
              <a:gd name="T59" fmla="*/ 1302920 h 3973"/>
              <a:gd name="T60" fmla="*/ 1338128 w 4940"/>
              <a:gd name="T61" fmla="*/ 1280928 h 3973"/>
              <a:gd name="T62" fmla="*/ 1417952 w 4940"/>
              <a:gd name="T63" fmla="*/ 1270897 h 3973"/>
              <a:gd name="T64" fmla="*/ 1494692 w 4940"/>
              <a:gd name="T65" fmla="*/ 1271669 h 3973"/>
              <a:gd name="T66" fmla="*/ 1567962 w 4940"/>
              <a:gd name="T67" fmla="*/ 1281314 h 3973"/>
              <a:gd name="T68" fmla="*/ 1635832 w 4940"/>
              <a:gd name="T69" fmla="*/ 1297519 h 3973"/>
              <a:gd name="T70" fmla="*/ 1698689 w 4940"/>
              <a:gd name="T71" fmla="*/ 1318353 h 3973"/>
              <a:gd name="T72" fmla="*/ 1792397 w 4940"/>
              <a:gd name="T73" fmla="*/ 1359250 h 3973"/>
              <a:gd name="T74" fmla="*/ 1868365 w 4940"/>
              <a:gd name="T75" fmla="*/ 1402848 h 3973"/>
              <a:gd name="T76" fmla="*/ 1905000 w 4940"/>
              <a:gd name="T77" fmla="*/ 158573 h 3973"/>
              <a:gd name="T78" fmla="*/ 1868365 w 4940"/>
              <a:gd name="T79" fmla="*/ 133109 h 3973"/>
              <a:gd name="T80" fmla="*/ 1792397 w 4940"/>
              <a:gd name="T81" fmla="*/ 89511 h 3973"/>
              <a:gd name="T82" fmla="*/ 1698689 w 4940"/>
              <a:gd name="T83" fmla="*/ 47842 h 3973"/>
              <a:gd name="T84" fmla="*/ 1635832 w 4940"/>
              <a:gd name="T85" fmla="*/ 27393 h 3973"/>
              <a:gd name="T86" fmla="*/ 1567962 w 4940"/>
              <a:gd name="T87" fmla="*/ 11575 h 3973"/>
              <a:gd name="T88" fmla="*/ 1494692 w 4940"/>
              <a:gd name="T89" fmla="*/ 1929 h 3973"/>
              <a:gd name="T90" fmla="*/ 1417952 w 4940"/>
              <a:gd name="T91" fmla="*/ 1157 h 3973"/>
              <a:gd name="T92" fmla="*/ 1338128 w 4940"/>
              <a:gd name="T93" fmla="*/ 10417 h 3973"/>
              <a:gd name="T94" fmla="*/ 1256760 w 4940"/>
              <a:gd name="T95" fmla="*/ 33181 h 3973"/>
              <a:gd name="T96" fmla="*/ 1175007 w 4940"/>
              <a:gd name="T97" fmla="*/ 70220 h 3973"/>
              <a:gd name="T98" fmla="*/ 1092868 w 4940"/>
              <a:gd name="T99" fmla="*/ 123463 h 3973"/>
              <a:gd name="T100" fmla="*/ 1011887 w 4940"/>
              <a:gd name="T101" fmla="*/ 195612 h 3973"/>
              <a:gd name="T102" fmla="*/ 952500 w 4940"/>
              <a:gd name="T103" fmla="*/ 262745 h 3973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4940" h="3973">
                <a:moveTo>
                  <a:pt x="2470" y="681"/>
                </a:moveTo>
                <a:lnTo>
                  <a:pt x="2470" y="681"/>
                </a:lnTo>
                <a:lnTo>
                  <a:pt x="2419" y="619"/>
                </a:lnTo>
                <a:lnTo>
                  <a:pt x="2368" y="562"/>
                </a:lnTo>
                <a:lnTo>
                  <a:pt x="2315" y="507"/>
                </a:lnTo>
                <a:lnTo>
                  <a:pt x="2264" y="455"/>
                </a:lnTo>
                <a:lnTo>
                  <a:pt x="2211" y="407"/>
                </a:lnTo>
                <a:lnTo>
                  <a:pt x="2158" y="362"/>
                </a:lnTo>
                <a:lnTo>
                  <a:pt x="2106" y="320"/>
                </a:lnTo>
                <a:lnTo>
                  <a:pt x="2053" y="281"/>
                </a:lnTo>
                <a:lnTo>
                  <a:pt x="2000" y="244"/>
                </a:lnTo>
                <a:lnTo>
                  <a:pt x="1946" y="211"/>
                </a:lnTo>
                <a:lnTo>
                  <a:pt x="1894" y="182"/>
                </a:lnTo>
                <a:lnTo>
                  <a:pt x="1840" y="154"/>
                </a:lnTo>
                <a:lnTo>
                  <a:pt x="1787" y="128"/>
                </a:lnTo>
                <a:lnTo>
                  <a:pt x="1733" y="106"/>
                </a:lnTo>
                <a:lnTo>
                  <a:pt x="1680" y="86"/>
                </a:lnTo>
                <a:lnTo>
                  <a:pt x="1628" y="68"/>
                </a:lnTo>
                <a:lnTo>
                  <a:pt x="1575" y="52"/>
                </a:lnTo>
                <a:lnTo>
                  <a:pt x="1522" y="38"/>
                </a:lnTo>
                <a:lnTo>
                  <a:pt x="1469" y="27"/>
                </a:lnTo>
                <a:lnTo>
                  <a:pt x="1417" y="19"/>
                </a:lnTo>
                <a:lnTo>
                  <a:pt x="1365" y="11"/>
                </a:lnTo>
                <a:lnTo>
                  <a:pt x="1314" y="6"/>
                </a:lnTo>
                <a:lnTo>
                  <a:pt x="1264" y="3"/>
                </a:lnTo>
                <a:lnTo>
                  <a:pt x="1212" y="0"/>
                </a:lnTo>
                <a:lnTo>
                  <a:pt x="1163" y="0"/>
                </a:lnTo>
                <a:lnTo>
                  <a:pt x="1113" y="2"/>
                </a:lnTo>
                <a:lnTo>
                  <a:pt x="1064" y="5"/>
                </a:lnTo>
                <a:lnTo>
                  <a:pt x="1016" y="9"/>
                </a:lnTo>
                <a:lnTo>
                  <a:pt x="968" y="15"/>
                </a:lnTo>
                <a:lnTo>
                  <a:pt x="920" y="21"/>
                </a:lnTo>
                <a:lnTo>
                  <a:pt x="875" y="30"/>
                </a:lnTo>
                <a:lnTo>
                  <a:pt x="828" y="38"/>
                </a:lnTo>
                <a:lnTo>
                  <a:pt x="784" y="48"/>
                </a:lnTo>
                <a:lnTo>
                  <a:pt x="740" y="59"/>
                </a:lnTo>
                <a:lnTo>
                  <a:pt x="697" y="71"/>
                </a:lnTo>
                <a:lnTo>
                  <a:pt x="654" y="84"/>
                </a:lnTo>
                <a:lnTo>
                  <a:pt x="614" y="96"/>
                </a:lnTo>
                <a:lnTo>
                  <a:pt x="573" y="111"/>
                </a:lnTo>
                <a:lnTo>
                  <a:pt x="534" y="124"/>
                </a:lnTo>
                <a:lnTo>
                  <a:pt x="496" y="139"/>
                </a:lnTo>
                <a:lnTo>
                  <a:pt x="423" y="169"/>
                </a:lnTo>
                <a:lnTo>
                  <a:pt x="355" y="200"/>
                </a:lnTo>
                <a:lnTo>
                  <a:pt x="292" y="232"/>
                </a:lnTo>
                <a:lnTo>
                  <a:pt x="234" y="263"/>
                </a:lnTo>
                <a:lnTo>
                  <a:pt x="181" y="292"/>
                </a:lnTo>
                <a:lnTo>
                  <a:pt x="135" y="319"/>
                </a:lnTo>
                <a:lnTo>
                  <a:pt x="95" y="345"/>
                </a:lnTo>
                <a:lnTo>
                  <a:pt x="61" y="367"/>
                </a:lnTo>
                <a:lnTo>
                  <a:pt x="16" y="399"/>
                </a:lnTo>
                <a:lnTo>
                  <a:pt x="0" y="411"/>
                </a:lnTo>
                <a:lnTo>
                  <a:pt x="0" y="3702"/>
                </a:lnTo>
                <a:lnTo>
                  <a:pt x="16" y="3690"/>
                </a:lnTo>
                <a:lnTo>
                  <a:pt x="61" y="3658"/>
                </a:lnTo>
                <a:lnTo>
                  <a:pt x="95" y="3636"/>
                </a:lnTo>
                <a:lnTo>
                  <a:pt x="135" y="3612"/>
                </a:lnTo>
                <a:lnTo>
                  <a:pt x="181" y="3583"/>
                </a:lnTo>
                <a:lnTo>
                  <a:pt x="234" y="3554"/>
                </a:lnTo>
                <a:lnTo>
                  <a:pt x="292" y="3523"/>
                </a:lnTo>
                <a:lnTo>
                  <a:pt x="355" y="3493"/>
                </a:lnTo>
                <a:lnTo>
                  <a:pt x="423" y="3461"/>
                </a:lnTo>
                <a:lnTo>
                  <a:pt x="496" y="3431"/>
                </a:lnTo>
                <a:lnTo>
                  <a:pt x="534" y="3417"/>
                </a:lnTo>
                <a:lnTo>
                  <a:pt x="573" y="3402"/>
                </a:lnTo>
                <a:lnTo>
                  <a:pt x="614" y="3388"/>
                </a:lnTo>
                <a:lnTo>
                  <a:pt x="654" y="3375"/>
                </a:lnTo>
                <a:lnTo>
                  <a:pt x="697" y="3363"/>
                </a:lnTo>
                <a:lnTo>
                  <a:pt x="740" y="3350"/>
                </a:lnTo>
                <a:lnTo>
                  <a:pt x="784" y="3339"/>
                </a:lnTo>
                <a:lnTo>
                  <a:pt x="828" y="3330"/>
                </a:lnTo>
                <a:lnTo>
                  <a:pt x="875" y="3321"/>
                </a:lnTo>
                <a:lnTo>
                  <a:pt x="920" y="3312"/>
                </a:lnTo>
                <a:lnTo>
                  <a:pt x="968" y="3306"/>
                </a:lnTo>
                <a:lnTo>
                  <a:pt x="1016" y="3300"/>
                </a:lnTo>
                <a:lnTo>
                  <a:pt x="1064" y="3296"/>
                </a:lnTo>
                <a:lnTo>
                  <a:pt x="1113" y="3294"/>
                </a:lnTo>
                <a:lnTo>
                  <a:pt x="1163" y="3292"/>
                </a:lnTo>
                <a:lnTo>
                  <a:pt x="1212" y="3293"/>
                </a:lnTo>
                <a:lnTo>
                  <a:pt x="1264" y="3294"/>
                </a:lnTo>
                <a:lnTo>
                  <a:pt x="1314" y="3298"/>
                </a:lnTo>
                <a:lnTo>
                  <a:pt x="1365" y="3303"/>
                </a:lnTo>
                <a:lnTo>
                  <a:pt x="1417" y="3310"/>
                </a:lnTo>
                <a:lnTo>
                  <a:pt x="1469" y="3320"/>
                </a:lnTo>
                <a:lnTo>
                  <a:pt x="1522" y="3331"/>
                </a:lnTo>
                <a:lnTo>
                  <a:pt x="1575" y="3344"/>
                </a:lnTo>
                <a:lnTo>
                  <a:pt x="1628" y="3359"/>
                </a:lnTo>
                <a:lnTo>
                  <a:pt x="1680" y="3377"/>
                </a:lnTo>
                <a:lnTo>
                  <a:pt x="1733" y="3397"/>
                </a:lnTo>
                <a:lnTo>
                  <a:pt x="1787" y="3420"/>
                </a:lnTo>
                <a:lnTo>
                  <a:pt x="1840" y="3445"/>
                </a:lnTo>
                <a:lnTo>
                  <a:pt x="1894" y="3473"/>
                </a:lnTo>
                <a:lnTo>
                  <a:pt x="1946" y="3504"/>
                </a:lnTo>
                <a:lnTo>
                  <a:pt x="2000" y="3537"/>
                </a:lnTo>
                <a:lnTo>
                  <a:pt x="2053" y="3572"/>
                </a:lnTo>
                <a:lnTo>
                  <a:pt x="2106" y="3612"/>
                </a:lnTo>
                <a:lnTo>
                  <a:pt x="2158" y="3653"/>
                </a:lnTo>
                <a:lnTo>
                  <a:pt x="2211" y="3699"/>
                </a:lnTo>
                <a:lnTo>
                  <a:pt x="2264" y="3746"/>
                </a:lnTo>
                <a:lnTo>
                  <a:pt x="2315" y="3798"/>
                </a:lnTo>
                <a:lnTo>
                  <a:pt x="2368" y="3853"/>
                </a:lnTo>
                <a:lnTo>
                  <a:pt x="2419" y="3911"/>
                </a:lnTo>
                <a:lnTo>
                  <a:pt x="2470" y="3973"/>
                </a:lnTo>
                <a:lnTo>
                  <a:pt x="2521" y="3911"/>
                </a:lnTo>
                <a:lnTo>
                  <a:pt x="2573" y="3853"/>
                </a:lnTo>
                <a:lnTo>
                  <a:pt x="2624" y="3798"/>
                </a:lnTo>
                <a:lnTo>
                  <a:pt x="2676" y="3746"/>
                </a:lnTo>
                <a:lnTo>
                  <a:pt x="2728" y="3699"/>
                </a:lnTo>
                <a:lnTo>
                  <a:pt x="2781" y="3653"/>
                </a:lnTo>
                <a:lnTo>
                  <a:pt x="2834" y="3612"/>
                </a:lnTo>
                <a:lnTo>
                  <a:pt x="2886" y="3572"/>
                </a:lnTo>
                <a:lnTo>
                  <a:pt x="2940" y="3537"/>
                </a:lnTo>
                <a:lnTo>
                  <a:pt x="2993" y="3504"/>
                </a:lnTo>
                <a:lnTo>
                  <a:pt x="3047" y="3473"/>
                </a:lnTo>
                <a:lnTo>
                  <a:pt x="3100" y="3445"/>
                </a:lnTo>
                <a:lnTo>
                  <a:pt x="3154" y="3420"/>
                </a:lnTo>
                <a:lnTo>
                  <a:pt x="3206" y="3397"/>
                </a:lnTo>
                <a:lnTo>
                  <a:pt x="3259" y="3377"/>
                </a:lnTo>
                <a:lnTo>
                  <a:pt x="3313" y="3359"/>
                </a:lnTo>
                <a:lnTo>
                  <a:pt x="3366" y="3344"/>
                </a:lnTo>
                <a:lnTo>
                  <a:pt x="3418" y="3331"/>
                </a:lnTo>
                <a:lnTo>
                  <a:pt x="3470" y="3320"/>
                </a:lnTo>
                <a:lnTo>
                  <a:pt x="3523" y="3310"/>
                </a:lnTo>
                <a:lnTo>
                  <a:pt x="3574" y="3303"/>
                </a:lnTo>
                <a:lnTo>
                  <a:pt x="3626" y="3298"/>
                </a:lnTo>
                <a:lnTo>
                  <a:pt x="3677" y="3294"/>
                </a:lnTo>
                <a:lnTo>
                  <a:pt x="3727" y="3293"/>
                </a:lnTo>
                <a:lnTo>
                  <a:pt x="3778" y="3292"/>
                </a:lnTo>
                <a:lnTo>
                  <a:pt x="3827" y="3294"/>
                </a:lnTo>
                <a:lnTo>
                  <a:pt x="3876" y="3296"/>
                </a:lnTo>
                <a:lnTo>
                  <a:pt x="3925" y="3300"/>
                </a:lnTo>
                <a:lnTo>
                  <a:pt x="3973" y="3306"/>
                </a:lnTo>
                <a:lnTo>
                  <a:pt x="4019" y="3312"/>
                </a:lnTo>
                <a:lnTo>
                  <a:pt x="4066" y="3321"/>
                </a:lnTo>
                <a:lnTo>
                  <a:pt x="4111" y="3330"/>
                </a:lnTo>
                <a:lnTo>
                  <a:pt x="4155" y="3339"/>
                </a:lnTo>
                <a:lnTo>
                  <a:pt x="4199" y="3350"/>
                </a:lnTo>
                <a:lnTo>
                  <a:pt x="4242" y="3363"/>
                </a:lnTo>
                <a:lnTo>
                  <a:pt x="4285" y="3375"/>
                </a:lnTo>
                <a:lnTo>
                  <a:pt x="4327" y="3388"/>
                </a:lnTo>
                <a:lnTo>
                  <a:pt x="4366" y="3402"/>
                </a:lnTo>
                <a:lnTo>
                  <a:pt x="4405" y="3417"/>
                </a:lnTo>
                <a:lnTo>
                  <a:pt x="4444" y="3431"/>
                </a:lnTo>
                <a:lnTo>
                  <a:pt x="4517" y="3461"/>
                </a:lnTo>
                <a:lnTo>
                  <a:pt x="4585" y="3493"/>
                </a:lnTo>
                <a:lnTo>
                  <a:pt x="4648" y="3523"/>
                </a:lnTo>
                <a:lnTo>
                  <a:pt x="4707" y="3554"/>
                </a:lnTo>
                <a:lnTo>
                  <a:pt x="4758" y="3583"/>
                </a:lnTo>
                <a:lnTo>
                  <a:pt x="4805" y="3612"/>
                </a:lnTo>
                <a:lnTo>
                  <a:pt x="4845" y="3636"/>
                </a:lnTo>
                <a:lnTo>
                  <a:pt x="4878" y="3658"/>
                </a:lnTo>
                <a:lnTo>
                  <a:pt x="4924" y="3690"/>
                </a:lnTo>
                <a:lnTo>
                  <a:pt x="4940" y="3702"/>
                </a:lnTo>
                <a:lnTo>
                  <a:pt x="4940" y="411"/>
                </a:lnTo>
                <a:lnTo>
                  <a:pt x="4924" y="399"/>
                </a:lnTo>
                <a:lnTo>
                  <a:pt x="4878" y="367"/>
                </a:lnTo>
                <a:lnTo>
                  <a:pt x="4845" y="345"/>
                </a:lnTo>
                <a:lnTo>
                  <a:pt x="4805" y="319"/>
                </a:lnTo>
                <a:lnTo>
                  <a:pt x="4758" y="292"/>
                </a:lnTo>
                <a:lnTo>
                  <a:pt x="4707" y="263"/>
                </a:lnTo>
                <a:lnTo>
                  <a:pt x="4648" y="232"/>
                </a:lnTo>
                <a:lnTo>
                  <a:pt x="4585" y="200"/>
                </a:lnTo>
                <a:lnTo>
                  <a:pt x="4517" y="169"/>
                </a:lnTo>
                <a:lnTo>
                  <a:pt x="4444" y="139"/>
                </a:lnTo>
                <a:lnTo>
                  <a:pt x="4405" y="124"/>
                </a:lnTo>
                <a:lnTo>
                  <a:pt x="4366" y="111"/>
                </a:lnTo>
                <a:lnTo>
                  <a:pt x="4327" y="96"/>
                </a:lnTo>
                <a:lnTo>
                  <a:pt x="4285" y="84"/>
                </a:lnTo>
                <a:lnTo>
                  <a:pt x="4242" y="71"/>
                </a:lnTo>
                <a:lnTo>
                  <a:pt x="4199" y="59"/>
                </a:lnTo>
                <a:lnTo>
                  <a:pt x="4155" y="48"/>
                </a:lnTo>
                <a:lnTo>
                  <a:pt x="4111" y="38"/>
                </a:lnTo>
                <a:lnTo>
                  <a:pt x="4066" y="30"/>
                </a:lnTo>
                <a:lnTo>
                  <a:pt x="4019" y="21"/>
                </a:lnTo>
                <a:lnTo>
                  <a:pt x="3973" y="15"/>
                </a:lnTo>
                <a:lnTo>
                  <a:pt x="3925" y="9"/>
                </a:lnTo>
                <a:lnTo>
                  <a:pt x="3876" y="5"/>
                </a:lnTo>
                <a:lnTo>
                  <a:pt x="3827" y="2"/>
                </a:lnTo>
                <a:lnTo>
                  <a:pt x="3778" y="0"/>
                </a:lnTo>
                <a:lnTo>
                  <a:pt x="3727" y="0"/>
                </a:lnTo>
                <a:lnTo>
                  <a:pt x="3677" y="3"/>
                </a:lnTo>
                <a:lnTo>
                  <a:pt x="3626" y="6"/>
                </a:lnTo>
                <a:lnTo>
                  <a:pt x="3574" y="11"/>
                </a:lnTo>
                <a:lnTo>
                  <a:pt x="3523" y="19"/>
                </a:lnTo>
                <a:lnTo>
                  <a:pt x="3470" y="27"/>
                </a:lnTo>
                <a:lnTo>
                  <a:pt x="3418" y="38"/>
                </a:lnTo>
                <a:lnTo>
                  <a:pt x="3366" y="52"/>
                </a:lnTo>
                <a:lnTo>
                  <a:pt x="3313" y="68"/>
                </a:lnTo>
                <a:lnTo>
                  <a:pt x="3259" y="86"/>
                </a:lnTo>
                <a:lnTo>
                  <a:pt x="3206" y="106"/>
                </a:lnTo>
                <a:lnTo>
                  <a:pt x="3154" y="128"/>
                </a:lnTo>
                <a:lnTo>
                  <a:pt x="3100" y="154"/>
                </a:lnTo>
                <a:lnTo>
                  <a:pt x="3047" y="182"/>
                </a:lnTo>
                <a:lnTo>
                  <a:pt x="2993" y="211"/>
                </a:lnTo>
                <a:lnTo>
                  <a:pt x="2940" y="244"/>
                </a:lnTo>
                <a:lnTo>
                  <a:pt x="2886" y="281"/>
                </a:lnTo>
                <a:lnTo>
                  <a:pt x="2834" y="320"/>
                </a:lnTo>
                <a:lnTo>
                  <a:pt x="2781" y="362"/>
                </a:lnTo>
                <a:lnTo>
                  <a:pt x="2728" y="407"/>
                </a:lnTo>
                <a:lnTo>
                  <a:pt x="2676" y="455"/>
                </a:lnTo>
                <a:lnTo>
                  <a:pt x="2624" y="507"/>
                </a:lnTo>
                <a:lnTo>
                  <a:pt x="2573" y="562"/>
                </a:lnTo>
                <a:lnTo>
                  <a:pt x="2521" y="619"/>
                </a:lnTo>
                <a:lnTo>
                  <a:pt x="2470" y="68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</a:t>
            </a:r>
          </a:p>
          <a:p>
            <a:pPr algn="ctr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材料</a:t>
            </a:r>
          </a:p>
        </p:txBody>
      </p:sp>
      <p:sp>
        <p:nvSpPr>
          <p:cNvPr id="45" name=" 2050"/>
          <p:cNvSpPr/>
          <p:nvPr/>
        </p:nvSpPr>
        <p:spPr bwMode="auto">
          <a:xfrm>
            <a:off x="520700" y="1750060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heme/theme1.xml><?xml version="1.0" encoding="utf-8"?>
<a:theme xmlns:a="http://schemas.openxmlformats.org/drawingml/2006/main" name="Office 主题​​">
  <a:themeElements>
    <a:clrScheme name="开学工作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B0F0"/>
      </a:accent1>
      <a:accent2>
        <a:srgbClr val="E85B35"/>
      </a:accent2>
      <a:accent3>
        <a:srgbClr val="92D050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1649</Words>
  <Application>WPS 演示</Application>
  <PresentationFormat>自定义</PresentationFormat>
  <Paragraphs>209</Paragraphs>
  <Slides>28</Slides>
  <Notes>1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0" baseType="lpstr">
      <vt:lpstr>Office 主题​​</vt:lpstr>
      <vt:lpstr>Microsoft 公式 3.0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Microsoft</cp:lastModifiedBy>
  <cp:revision>65</cp:revision>
  <dcterms:created xsi:type="dcterms:W3CDTF">2016-08-28T01:25:00Z</dcterms:created>
  <dcterms:modified xsi:type="dcterms:W3CDTF">2016-12-15T10:36:55Z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2052-10.1.0.6065</vt:lpwstr>
  </property>
</Properties>
</file>