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emf" ContentType="image/x-emf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32"/>
  </p:handoutMasterIdLst>
  <p:sldIdLst>
    <p:sldId id="256" r:id="rId3"/>
    <p:sldId id="298" r:id="rId4"/>
    <p:sldId id="313" r:id="rId5"/>
    <p:sldId id="560" r:id="rId6"/>
    <p:sldId id="561" r:id="rId7"/>
    <p:sldId id="563" r:id="rId8"/>
    <p:sldId id="564" r:id="rId9"/>
    <p:sldId id="565" r:id="rId10"/>
    <p:sldId id="566" r:id="rId11"/>
    <p:sldId id="617" r:id="rId12"/>
    <p:sldId id="618" r:id="rId13"/>
    <p:sldId id="619" r:id="rId14"/>
    <p:sldId id="620" r:id="rId15"/>
    <p:sldId id="621" r:id="rId16"/>
    <p:sldId id="521" r:id="rId17"/>
    <p:sldId id="568" r:id="rId18"/>
    <p:sldId id="571" r:id="rId19"/>
    <p:sldId id="572" r:id="rId20"/>
    <p:sldId id="573" r:id="rId21"/>
    <p:sldId id="623" r:id="rId22"/>
    <p:sldId id="662" r:id="rId23"/>
    <p:sldId id="653" r:id="rId24"/>
    <p:sldId id="655" r:id="rId25"/>
    <p:sldId id="657" r:id="rId27"/>
    <p:sldId id="658" r:id="rId28"/>
    <p:sldId id="659" r:id="rId29"/>
    <p:sldId id="660" r:id="rId30"/>
    <p:sldId id="661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5B35"/>
    <a:srgbClr val="FF9900"/>
    <a:srgbClr val="F4B8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67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2" y="384"/>
      </p:cViewPr>
      <p:guideLst>
        <p:guide orient="horz" pos="1860"/>
        <p:guide pos="38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17A06-ED4D-47D6-A150-39FB97AD1E6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37E5F-4681-4A3B-8241-B8DECDC6DD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wmf"/><Relationship Id="rId3" Type="http://schemas.openxmlformats.org/officeDocument/2006/relationships/oleObject" Target="../embeddings/oleObject3.bin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wmf"/><Relationship Id="rId3" Type="http://schemas.openxmlformats.org/officeDocument/2006/relationships/oleObject" Target="../embeddings/oleObject4.bin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image" Target="../media/image2.png"/><Relationship Id="rId1" Type="http://schemas.openxmlformats.org/officeDocument/2006/relationships/image" Target="../media/image1.emf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4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5.bin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5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6.bin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6.v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0.wmf"/><Relationship Id="rId6" Type="http://schemas.openxmlformats.org/officeDocument/2006/relationships/oleObject" Target="../embeddings/oleObject8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7.bin"/><Relationship Id="rId3" Type="http://schemas.openxmlformats.org/officeDocument/2006/relationships/image" Target="../media/image6.png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tags" Target="../tags/tag46.xml"/><Relationship Id="rId1" Type="http://schemas.openxmlformats.org/officeDocument/2006/relationships/tags" Target="../tags/tag45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tags" Target="../tags/tag48.xml"/><Relationship Id="rId1" Type="http://schemas.openxmlformats.org/officeDocument/2006/relationships/tags" Target="../tags/tag4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0"/>
            <a:ext cx="12192000" cy="6870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组合 23"/>
          <p:cNvGrpSpPr/>
          <p:nvPr/>
        </p:nvGrpSpPr>
        <p:grpSpPr>
          <a:xfrm>
            <a:off x="10210165" y="837565"/>
            <a:ext cx="651510" cy="819150"/>
            <a:chOff x="8413751" y="-327025"/>
            <a:chExt cx="530225" cy="666750"/>
          </a:xfrm>
        </p:grpSpPr>
        <p:sp>
          <p:nvSpPr>
            <p:cNvPr id="11" name="Freeform 13"/>
            <p:cNvSpPr/>
            <p:nvPr/>
          </p:nvSpPr>
          <p:spPr bwMode="auto">
            <a:xfrm>
              <a:off x="8413751" y="-327025"/>
              <a:ext cx="530225" cy="666750"/>
            </a:xfrm>
            <a:custGeom>
              <a:avLst/>
              <a:gdLst>
                <a:gd name="T0" fmla="*/ 0 w 334"/>
                <a:gd name="T1" fmla="*/ 262 h 420"/>
                <a:gd name="T2" fmla="*/ 58 w 334"/>
                <a:gd name="T3" fmla="*/ 332 h 420"/>
                <a:gd name="T4" fmla="*/ 267 w 334"/>
                <a:gd name="T5" fmla="*/ 86 h 420"/>
                <a:gd name="T6" fmla="*/ 80 w 334"/>
                <a:gd name="T7" fmla="*/ 351 h 420"/>
                <a:gd name="T8" fmla="*/ 149 w 334"/>
                <a:gd name="T9" fmla="*/ 420 h 420"/>
                <a:gd name="T10" fmla="*/ 334 w 334"/>
                <a:gd name="T11" fmla="*/ 0 h 420"/>
                <a:gd name="T12" fmla="*/ 0 w 334"/>
                <a:gd name="T13" fmla="*/ 262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4" h="420">
                  <a:moveTo>
                    <a:pt x="0" y="262"/>
                  </a:moveTo>
                  <a:lnTo>
                    <a:pt x="58" y="332"/>
                  </a:lnTo>
                  <a:lnTo>
                    <a:pt x="267" y="86"/>
                  </a:lnTo>
                  <a:lnTo>
                    <a:pt x="80" y="351"/>
                  </a:lnTo>
                  <a:lnTo>
                    <a:pt x="149" y="420"/>
                  </a:lnTo>
                  <a:lnTo>
                    <a:pt x="334" y="0"/>
                  </a:lnTo>
                  <a:lnTo>
                    <a:pt x="0" y="2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8413751" y="-327025"/>
              <a:ext cx="530225" cy="666750"/>
            </a:xfrm>
            <a:custGeom>
              <a:avLst/>
              <a:gdLst>
                <a:gd name="T0" fmla="*/ 0 w 334"/>
                <a:gd name="T1" fmla="*/ 262 h 420"/>
                <a:gd name="T2" fmla="*/ 58 w 334"/>
                <a:gd name="T3" fmla="*/ 332 h 420"/>
                <a:gd name="T4" fmla="*/ 267 w 334"/>
                <a:gd name="T5" fmla="*/ 86 h 420"/>
                <a:gd name="T6" fmla="*/ 80 w 334"/>
                <a:gd name="T7" fmla="*/ 351 h 420"/>
                <a:gd name="T8" fmla="*/ 149 w 334"/>
                <a:gd name="T9" fmla="*/ 420 h 420"/>
                <a:gd name="T10" fmla="*/ 334 w 334"/>
                <a:gd name="T11" fmla="*/ 0 h 420"/>
                <a:gd name="T12" fmla="*/ 0 w 334"/>
                <a:gd name="T13" fmla="*/ 262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4" h="420">
                  <a:moveTo>
                    <a:pt x="0" y="262"/>
                  </a:moveTo>
                  <a:lnTo>
                    <a:pt x="58" y="332"/>
                  </a:lnTo>
                  <a:lnTo>
                    <a:pt x="267" y="86"/>
                  </a:lnTo>
                  <a:lnTo>
                    <a:pt x="80" y="351"/>
                  </a:lnTo>
                  <a:lnTo>
                    <a:pt x="149" y="420"/>
                  </a:lnTo>
                  <a:lnTo>
                    <a:pt x="334" y="0"/>
                  </a:lnTo>
                  <a:lnTo>
                    <a:pt x="0" y="26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5"/>
            <p:cNvSpPr/>
            <p:nvPr/>
          </p:nvSpPr>
          <p:spPr bwMode="auto">
            <a:xfrm>
              <a:off x="8688388" y="-200025"/>
              <a:ext cx="200025" cy="446088"/>
            </a:xfrm>
            <a:custGeom>
              <a:avLst/>
              <a:gdLst>
                <a:gd name="T0" fmla="*/ 126 w 126"/>
                <a:gd name="T1" fmla="*/ 0 h 281"/>
                <a:gd name="T2" fmla="*/ 0 w 126"/>
                <a:gd name="T3" fmla="*/ 281 h 281"/>
                <a:gd name="T4" fmla="*/ 56 w 126"/>
                <a:gd name="T5" fmla="*/ 273 h 281"/>
                <a:gd name="T6" fmla="*/ 126 w 126"/>
                <a:gd name="T7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281">
                  <a:moveTo>
                    <a:pt x="126" y="0"/>
                  </a:moveTo>
                  <a:lnTo>
                    <a:pt x="0" y="281"/>
                  </a:lnTo>
                  <a:lnTo>
                    <a:pt x="56" y="273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8688388" y="-200025"/>
              <a:ext cx="200025" cy="446088"/>
            </a:xfrm>
            <a:custGeom>
              <a:avLst/>
              <a:gdLst>
                <a:gd name="T0" fmla="*/ 126 w 126"/>
                <a:gd name="T1" fmla="*/ 0 h 281"/>
                <a:gd name="T2" fmla="*/ 0 w 126"/>
                <a:gd name="T3" fmla="*/ 281 h 281"/>
                <a:gd name="T4" fmla="*/ 56 w 126"/>
                <a:gd name="T5" fmla="*/ 273 h 281"/>
                <a:gd name="T6" fmla="*/ 126 w 126"/>
                <a:gd name="T7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281">
                  <a:moveTo>
                    <a:pt x="126" y="0"/>
                  </a:moveTo>
                  <a:lnTo>
                    <a:pt x="0" y="281"/>
                  </a:lnTo>
                  <a:lnTo>
                    <a:pt x="56" y="273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8675688" y="-271463"/>
              <a:ext cx="230188" cy="522288"/>
            </a:xfrm>
            <a:custGeom>
              <a:avLst/>
              <a:gdLst>
                <a:gd name="T0" fmla="*/ 145 w 145"/>
                <a:gd name="T1" fmla="*/ 0 h 329"/>
                <a:gd name="T2" fmla="*/ 0 w 145"/>
                <a:gd name="T3" fmla="*/ 329 h 329"/>
                <a:gd name="T4" fmla="*/ 8 w 145"/>
                <a:gd name="T5" fmla="*/ 326 h 329"/>
                <a:gd name="T6" fmla="*/ 134 w 145"/>
                <a:gd name="T7" fmla="*/ 45 h 329"/>
                <a:gd name="T8" fmla="*/ 145 w 145"/>
                <a:gd name="T9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329">
                  <a:moveTo>
                    <a:pt x="145" y="0"/>
                  </a:moveTo>
                  <a:lnTo>
                    <a:pt x="0" y="329"/>
                  </a:lnTo>
                  <a:lnTo>
                    <a:pt x="8" y="326"/>
                  </a:lnTo>
                  <a:lnTo>
                    <a:pt x="134" y="45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8675688" y="-271463"/>
              <a:ext cx="230188" cy="522288"/>
            </a:xfrm>
            <a:custGeom>
              <a:avLst/>
              <a:gdLst>
                <a:gd name="T0" fmla="*/ 145 w 145"/>
                <a:gd name="T1" fmla="*/ 0 h 329"/>
                <a:gd name="T2" fmla="*/ 0 w 145"/>
                <a:gd name="T3" fmla="*/ 329 h 329"/>
                <a:gd name="T4" fmla="*/ 8 w 145"/>
                <a:gd name="T5" fmla="*/ 326 h 329"/>
                <a:gd name="T6" fmla="*/ 134 w 145"/>
                <a:gd name="T7" fmla="*/ 45 h 329"/>
                <a:gd name="T8" fmla="*/ 145 w 145"/>
                <a:gd name="T9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329">
                  <a:moveTo>
                    <a:pt x="145" y="0"/>
                  </a:moveTo>
                  <a:lnTo>
                    <a:pt x="0" y="329"/>
                  </a:lnTo>
                  <a:lnTo>
                    <a:pt x="8" y="326"/>
                  </a:lnTo>
                  <a:lnTo>
                    <a:pt x="134" y="45"/>
                  </a:lnTo>
                  <a:lnTo>
                    <a:pt x="1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2475468" y="1415777"/>
            <a:ext cx="7396480" cy="1070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重庆选调生考试</a:t>
            </a:r>
            <a:endParaRPr lang="zh-CN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2621280" y="2489835"/>
            <a:ext cx="72085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4384960" y="4828026"/>
            <a:ext cx="3575050" cy="41783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主讲：   冯川   杨治林 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5311024" y="5492236"/>
            <a:ext cx="1706880" cy="41783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重庆乐恩教育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KSO_Shape"/>
          <p:cNvSpPr/>
          <p:nvPr/>
        </p:nvSpPr>
        <p:spPr bwMode="auto">
          <a:xfrm>
            <a:off x="4839585" y="4794048"/>
            <a:ext cx="371781" cy="451556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70358" y="2809602"/>
            <a:ext cx="2926080" cy="67881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行测真题解析</a:t>
            </a:r>
            <a:endParaRPr lang="zh-CN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5" name="Freeform 178"/>
          <p:cNvSpPr/>
          <p:nvPr/>
        </p:nvSpPr>
        <p:spPr bwMode="auto">
          <a:xfrm>
            <a:off x="4832350" y="5492115"/>
            <a:ext cx="378460" cy="360045"/>
          </a:xfrm>
          <a:custGeom>
            <a:avLst/>
            <a:gdLst>
              <a:gd name="T0" fmla="*/ 67 w 107"/>
              <a:gd name="T1" fmla="*/ 38 h 100"/>
              <a:gd name="T2" fmla="*/ 38 w 107"/>
              <a:gd name="T3" fmla="*/ 0 h 100"/>
              <a:gd name="T4" fmla="*/ 24 w 107"/>
              <a:gd name="T5" fmla="*/ 23 h 100"/>
              <a:gd name="T6" fmla="*/ 40 w 107"/>
              <a:gd name="T7" fmla="*/ 37 h 100"/>
              <a:gd name="T8" fmla="*/ 8 w 107"/>
              <a:gd name="T9" fmla="*/ 37 h 100"/>
              <a:gd name="T10" fmla="*/ 0 w 107"/>
              <a:gd name="T11" fmla="*/ 46 h 100"/>
              <a:gd name="T12" fmla="*/ 0 w 107"/>
              <a:gd name="T13" fmla="*/ 46 h 100"/>
              <a:gd name="T14" fmla="*/ 5 w 107"/>
              <a:gd name="T15" fmla="*/ 54 h 100"/>
              <a:gd name="T16" fmla="*/ 0 w 107"/>
              <a:gd name="T17" fmla="*/ 61 h 100"/>
              <a:gd name="T18" fmla="*/ 0 w 107"/>
              <a:gd name="T19" fmla="*/ 61 h 100"/>
              <a:gd name="T20" fmla="*/ 7 w 107"/>
              <a:gd name="T21" fmla="*/ 70 h 100"/>
              <a:gd name="T22" fmla="*/ 5 w 107"/>
              <a:gd name="T23" fmla="*/ 76 h 100"/>
              <a:gd name="T24" fmla="*/ 5 w 107"/>
              <a:gd name="T25" fmla="*/ 76 h 100"/>
              <a:gd name="T26" fmla="*/ 14 w 107"/>
              <a:gd name="T27" fmla="*/ 84 h 100"/>
              <a:gd name="T28" fmla="*/ 14 w 107"/>
              <a:gd name="T29" fmla="*/ 84 h 100"/>
              <a:gd name="T30" fmla="*/ 11 w 107"/>
              <a:gd name="T31" fmla="*/ 91 h 100"/>
              <a:gd name="T32" fmla="*/ 11 w 107"/>
              <a:gd name="T33" fmla="*/ 91 h 100"/>
              <a:gd name="T34" fmla="*/ 20 w 107"/>
              <a:gd name="T35" fmla="*/ 99 h 100"/>
              <a:gd name="T36" fmla="*/ 59 w 107"/>
              <a:gd name="T37" fmla="*/ 99 h 100"/>
              <a:gd name="T38" fmla="*/ 67 w 107"/>
              <a:gd name="T39" fmla="*/ 92 h 100"/>
              <a:gd name="T40" fmla="*/ 86 w 107"/>
              <a:gd name="T41" fmla="*/ 89 h 100"/>
              <a:gd name="T42" fmla="*/ 86 w 107"/>
              <a:gd name="T43" fmla="*/ 100 h 100"/>
              <a:gd name="T44" fmla="*/ 107 w 107"/>
              <a:gd name="T45" fmla="*/ 100 h 100"/>
              <a:gd name="T46" fmla="*/ 107 w 107"/>
              <a:gd name="T47" fmla="*/ 34 h 100"/>
              <a:gd name="T48" fmla="*/ 86 w 107"/>
              <a:gd name="T49" fmla="*/ 34 h 100"/>
              <a:gd name="T50" fmla="*/ 86 w 107"/>
              <a:gd name="T51" fmla="*/ 38 h 100"/>
              <a:gd name="T52" fmla="*/ 87 w 107"/>
              <a:gd name="T53" fmla="*/ 65 h 100"/>
              <a:gd name="T54" fmla="*/ 83 w 107"/>
              <a:gd name="T55" fmla="*/ 65 h 100"/>
              <a:gd name="T56" fmla="*/ 80 w 107"/>
              <a:gd name="T57" fmla="*/ 41 h 100"/>
              <a:gd name="T58" fmla="*/ 67 w 107"/>
              <a:gd name="T59" fmla="*/ 38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7" h="100">
                <a:moveTo>
                  <a:pt x="67" y="38"/>
                </a:moveTo>
                <a:cubicBezTo>
                  <a:pt x="61" y="22"/>
                  <a:pt x="44" y="20"/>
                  <a:pt x="38" y="0"/>
                </a:cubicBezTo>
                <a:cubicBezTo>
                  <a:pt x="26" y="0"/>
                  <a:pt x="15" y="11"/>
                  <a:pt x="24" y="23"/>
                </a:cubicBezTo>
                <a:cubicBezTo>
                  <a:pt x="28" y="28"/>
                  <a:pt x="35" y="32"/>
                  <a:pt x="40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3" y="37"/>
                  <a:pt x="0" y="41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9"/>
                  <a:pt x="2" y="52"/>
                  <a:pt x="5" y="54"/>
                </a:cubicBezTo>
                <a:cubicBezTo>
                  <a:pt x="2" y="55"/>
                  <a:pt x="0" y="58"/>
                  <a:pt x="0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5"/>
                  <a:pt x="3" y="69"/>
                  <a:pt x="7" y="70"/>
                </a:cubicBezTo>
                <a:cubicBezTo>
                  <a:pt x="6" y="71"/>
                  <a:pt x="5" y="73"/>
                  <a:pt x="5" y="76"/>
                </a:cubicBezTo>
                <a:cubicBezTo>
                  <a:pt x="5" y="76"/>
                  <a:pt x="5" y="76"/>
                  <a:pt x="5" y="76"/>
                </a:cubicBezTo>
                <a:cubicBezTo>
                  <a:pt x="5" y="80"/>
                  <a:pt x="9" y="84"/>
                  <a:pt x="14" y="84"/>
                </a:cubicBezTo>
                <a:cubicBezTo>
                  <a:pt x="14" y="84"/>
                  <a:pt x="14" y="84"/>
                  <a:pt x="14" y="84"/>
                </a:cubicBezTo>
                <a:cubicBezTo>
                  <a:pt x="12" y="86"/>
                  <a:pt x="11" y="88"/>
                  <a:pt x="11" y="91"/>
                </a:cubicBezTo>
                <a:cubicBezTo>
                  <a:pt x="11" y="91"/>
                  <a:pt x="11" y="91"/>
                  <a:pt x="11" y="91"/>
                </a:cubicBezTo>
                <a:cubicBezTo>
                  <a:pt x="11" y="95"/>
                  <a:pt x="15" y="99"/>
                  <a:pt x="20" y="99"/>
                </a:cubicBezTo>
                <a:cubicBezTo>
                  <a:pt x="59" y="99"/>
                  <a:pt x="59" y="99"/>
                  <a:pt x="59" y="99"/>
                </a:cubicBezTo>
                <a:cubicBezTo>
                  <a:pt x="67" y="92"/>
                  <a:pt x="67" y="92"/>
                  <a:pt x="67" y="92"/>
                </a:cubicBezTo>
                <a:cubicBezTo>
                  <a:pt x="86" y="89"/>
                  <a:pt x="86" y="89"/>
                  <a:pt x="86" y="89"/>
                </a:cubicBezTo>
                <a:cubicBezTo>
                  <a:pt x="86" y="100"/>
                  <a:pt x="86" y="100"/>
                  <a:pt x="86" y="100"/>
                </a:cubicBezTo>
                <a:cubicBezTo>
                  <a:pt x="107" y="100"/>
                  <a:pt x="107" y="100"/>
                  <a:pt x="107" y="100"/>
                </a:cubicBezTo>
                <a:cubicBezTo>
                  <a:pt x="107" y="34"/>
                  <a:pt x="107" y="34"/>
                  <a:pt x="107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6" y="38"/>
                  <a:pt x="86" y="38"/>
                  <a:pt x="86" y="38"/>
                </a:cubicBezTo>
                <a:cubicBezTo>
                  <a:pt x="87" y="65"/>
                  <a:pt x="87" y="65"/>
                  <a:pt x="87" y="65"/>
                </a:cubicBezTo>
                <a:cubicBezTo>
                  <a:pt x="83" y="65"/>
                  <a:pt x="83" y="65"/>
                  <a:pt x="83" y="65"/>
                </a:cubicBezTo>
                <a:cubicBezTo>
                  <a:pt x="80" y="41"/>
                  <a:pt x="80" y="41"/>
                  <a:pt x="80" y="41"/>
                </a:cubicBezTo>
                <a:lnTo>
                  <a:pt x="67" y="3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6" grpId="0"/>
      <p:bldP spid="37" grpId="0"/>
      <p:bldP spid="38" grpId="0" bldLvl="0" animBg="1"/>
      <p:bldP spid="2" grpId="0"/>
      <p:bldP spid="275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0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9" t="17935" r="21292" b="14598"/>
          <a:stretch>
            <a:fillRect/>
          </a:stretch>
        </p:blipFill>
        <p:spPr>
          <a:xfrm rot="10800000">
            <a:off x="0" y="-1"/>
            <a:ext cx="6491390" cy="6870191"/>
          </a:xfrm>
          <a:prstGeom prst="rect">
            <a:avLst/>
          </a:prstGeom>
        </p:spPr>
      </p:pic>
      <p:sp>
        <p:nvSpPr>
          <p:cNvPr id="4" name="MH_Number_1"/>
          <p:cNvSpPr/>
          <p:nvPr>
            <p:custDataLst>
              <p:tags r:id="rId3"/>
            </p:custDataLst>
          </p:nvPr>
        </p:nvSpPr>
        <p:spPr>
          <a:xfrm>
            <a:off x="4635323" y="2674628"/>
            <a:ext cx="1798917" cy="1797702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9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en-US" sz="9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4"/>
            </p:custDataLst>
          </p:nvPr>
        </p:nvSpPr>
        <p:spPr>
          <a:xfrm>
            <a:off x="6592990" y="2723608"/>
            <a:ext cx="4733923" cy="585555"/>
          </a:xfrm>
          <a:prstGeom prst="roundRect">
            <a:avLst>
              <a:gd name="adj" fmla="val 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zh-CN" sz="32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  <a:endParaRPr lang="zh-CN" altLang="zh-CN" sz="32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700" y="984885"/>
            <a:ext cx="11149965" cy="51219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46. 5， 16， 50， 153， （    ）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A.256	B.369	C.454	D.463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47. 10， 12， 15， 19， 26， （    ）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A.3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		B.36		C.38		D.41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48. 1， 5， 14， 30， 155， （    ）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A.171	B.191	C.371	D.780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 2050"/>
          <p:cNvSpPr/>
          <p:nvPr/>
        </p:nvSpPr>
        <p:spPr bwMode="auto">
          <a:xfrm>
            <a:off x="6621780" y="182626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 2050"/>
          <p:cNvSpPr/>
          <p:nvPr/>
        </p:nvSpPr>
        <p:spPr bwMode="auto">
          <a:xfrm>
            <a:off x="937895" y="3744595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" name=" 2050"/>
          <p:cNvSpPr/>
          <p:nvPr/>
        </p:nvSpPr>
        <p:spPr bwMode="auto">
          <a:xfrm>
            <a:off x="4900930" y="5732145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  <p:bldP spid="2" grpId="0" bldLvl="0" animBg="1"/>
      <p:bldP spid="7" grpId="0" bldLvl="0" animBg="1"/>
      <p:bldP spid="45" grpId="1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4510" y="984885"/>
            <a:ext cx="11149965" cy="3843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49.  186， 138， 102， 31， 23， （    ）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A.12		B.17		C.21		D.23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50.  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， 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1/3 ,   9 ,   8/3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15/4 ,    (      )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A.5		B.24/5	C.16		D. 131/12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 2050"/>
          <p:cNvSpPr/>
          <p:nvPr/>
        </p:nvSpPr>
        <p:spPr bwMode="auto">
          <a:xfrm>
            <a:off x="2319020" y="171323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" name=" 2050"/>
          <p:cNvSpPr/>
          <p:nvPr/>
        </p:nvSpPr>
        <p:spPr bwMode="auto">
          <a:xfrm>
            <a:off x="4599305" y="4502785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173480" y="5295900"/>
            <a:ext cx="7879080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1     1/6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2     3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3    2/3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4    3/4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5      8/3</a:t>
            </a: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  <a:r>
              <a:rPr lang="en-US" altLang="zh-CN" sz="2000">
                <a:latin typeface="微软雅黑" panose="020B0503020204020204" pitchFamily="34" charset="-122"/>
                <a:ea typeface="微软雅黑" panose="020B0503020204020204" pitchFamily="34" charset="-122"/>
              </a:rPr>
              <a:t>6=16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  <p:bldP spid="2" grpId="0" bldLvl="0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700" y="984885"/>
            <a:ext cx="11149965" cy="2393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51.某教育基金向四名贫困学生捐助一笔钱，甲得到，另外三人乙、丙、丁均分余下的钱，如果甲和乙共得60000元，则这笔捐款共有（    ）元。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A.96000	  B.108000  	C.135000	    D.150000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 2050"/>
          <p:cNvSpPr/>
          <p:nvPr/>
        </p:nvSpPr>
        <p:spPr bwMode="auto">
          <a:xfrm>
            <a:off x="2567305" y="2925445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700" y="984885"/>
            <a:ext cx="11149965" cy="18395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52.某种细菌在培养过程中，每20分钟分裂一次（一个分裂成2个），经过3小时，这种细菌由1个可以分裂成（    ）个。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A.256	    B.512	     C.1024		D.2048 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 2050"/>
          <p:cNvSpPr/>
          <p:nvPr/>
        </p:nvSpPr>
        <p:spPr bwMode="auto">
          <a:xfrm>
            <a:off x="3213100" y="2447925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700" y="984885"/>
            <a:ext cx="11149965" cy="4312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53.企业经营的直接目的是利润，假设某企业生产的甲商品价格提高8%，其需求量下降8%；生产的乙商品价格下降6%，其需求量增加6%，在不考虑其他因素的情况：（   ）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A.甲、乙两种商品利润水平都提高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B.甲、乙两种商品利润水平都降低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C.甲商品利润水平降低，乙商品利润水平提高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D.甲、乙两种商品利润水平都不变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 2050"/>
          <p:cNvSpPr/>
          <p:nvPr/>
        </p:nvSpPr>
        <p:spPr bwMode="auto">
          <a:xfrm>
            <a:off x="520700" y="348996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700" y="984885"/>
            <a:ext cx="11149965" cy="24790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54.已知一个时钟，每小时慢2分钟，下午14时整将时钟调至标准时间，当时钟走到18时50分时，标准时间为：（   ）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A.18时58分20秒				B.18时59分40秒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C.19时整					D.19时1分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 2050"/>
          <p:cNvSpPr/>
          <p:nvPr/>
        </p:nvSpPr>
        <p:spPr bwMode="auto">
          <a:xfrm>
            <a:off x="811530" y="3114675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90600" y="4183380"/>
            <a:ext cx="993521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时钟问题的常见考点：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求两针夹角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每小时时针分针重合、呈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度、呈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180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度的次数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坏钟问题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700" y="927100"/>
            <a:ext cx="11537950" cy="2393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55.某农村家庭的调查显示，电冰箱拥有率为49%，电视机拥有率为85%，洗衣机拥有率为44%，至少有两种电器的占63%，三种电器齐全的占25%，则一种电器都没有的比例为：（   ）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A.10%	B.15%	C.20%	D.25%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38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r:id="rId3" imgW="914400" imgH="215900" progId="Equation.KSEE3">
                  <p:embed/>
                </p:oleObj>
              </mc:Choice>
              <mc:Fallback>
                <p:oleObj name="" r:id="rId3" imgW="914400" imgH="215900" progId="Equation.KSEE3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38800" y="3321050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 2050"/>
          <p:cNvSpPr/>
          <p:nvPr/>
        </p:nvSpPr>
        <p:spPr bwMode="auto">
          <a:xfrm>
            <a:off x="1136650" y="301371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90600" y="4183380"/>
            <a:ext cx="495173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三集合容斥问题的常见考点：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已知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A∩B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B∩C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A∩C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已知同时选两种的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已知至少选两种的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760720" y="3433445"/>
            <a:ext cx="1981200" cy="1828800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908800" y="3227070"/>
            <a:ext cx="1981200" cy="1828800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563360" y="4109085"/>
            <a:ext cx="1981200" cy="1828800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6918960" y="3634740"/>
            <a:ext cx="350520" cy="289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7045960" y="3761740"/>
            <a:ext cx="350520" cy="289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7172960" y="3888740"/>
            <a:ext cx="350520" cy="289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7724140" y="4305300"/>
            <a:ext cx="350520" cy="289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7757160" y="4507230"/>
            <a:ext cx="350520" cy="289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7924800" y="4629150"/>
            <a:ext cx="350520" cy="289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089900" y="4720590"/>
            <a:ext cx="350520" cy="289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6576060" y="4556760"/>
            <a:ext cx="350520" cy="289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6703060" y="4683760"/>
            <a:ext cx="350520" cy="289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6830060" y="4810760"/>
            <a:ext cx="350520" cy="289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6957060" y="4937760"/>
            <a:ext cx="350520" cy="289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>
            <a:off x="7156450" y="4310380"/>
            <a:ext cx="75565" cy="75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7351395" y="4412615"/>
            <a:ext cx="75565" cy="75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7497445" y="4583430"/>
            <a:ext cx="75565" cy="75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7375525" y="4556760"/>
            <a:ext cx="75565" cy="75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7573010" y="4229735"/>
            <a:ext cx="75565" cy="75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7359015" y="4234815"/>
            <a:ext cx="75565" cy="75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7523480" y="4401185"/>
            <a:ext cx="75565" cy="75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7045960" y="4408170"/>
            <a:ext cx="75565" cy="75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7172960" y="4519295"/>
            <a:ext cx="75565" cy="75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7299960" y="4662170"/>
            <a:ext cx="75565" cy="75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7426960" y="4789170"/>
            <a:ext cx="75565" cy="755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37" name="对象 3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38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" r:id="rId5" imgW="914400" imgH="215900" progId="Equation.KSEE3">
                  <p:embed/>
                </p:oleObj>
              </mc:Choice>
              <mc:Fallback>
                <p:oleObj name="" r:id="rId5" imgW="914400" imgH="215900" progId="Equation.KSEE3">
                  <p:embed/>
                  <p:pic>
                    <p:nvPicPr>
                      <p:cNvPr id="0" name="图片 307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38800" y="3321050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文本框 37"/>
          <p:cNvSpPr txBox="1"/>
          <p:nvPr/>
        </p:nvSpPr>
        <p:spPr>
          <a:xfrm>
            <a:off x="5623560" y="3543300"/>
            <a:ext cx="335280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737600" y="3227070"/>
            <a:ext cx="335280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425180" y="5396230"/>
            <a:ext cx="335280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623560" y="6012180"/>
            <a:ext cx="405384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49+85+44-63-25+X=100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  <p:bldP spid="8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1475" y="1228090"/>
            <a:ext cx="11839575" cy="19246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56.甲、乙两名篮球运动员投篮的命中率分别为0.8和0.75。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令每人各投一球，则甲命中且乙未命中的概率为：（   ）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A.	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1/5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	      B.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2/5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		C.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3/5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		D.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1/4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 2050"/>
          <p:cNvSpPr/>
          <p:nvPr/>
        </p:nvSpPr>
        <p:spPr bwMode="auto">
          <a:xfrm>
            <a:off x="1035685" y="2945765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90600" y="4183380"/>
            <a:ext cx="495173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概率问题的常见考点：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等可能事件概率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独立事件概率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独立重复事件概率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9075" y="831850"/>
            <a:ext cx="11839575" cy="2393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57.一项复印工作，如果由复印机A、B单独完成，分别需50分钟、40分钟。现两台复印机同时工作了20分钟后，B机器损坏需要维修，余下的工作由A机器单独完成，则完成这项复印工作共需时间（    ）分钟。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A.5	B.15	 	C.20		 D.25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 2050"/>
          <p:cNvSpPr/>
          <p:nvPr/>
        </p:nvSpPr>
        <p:spPr bwMode="auto">
          <a:xfrm>
            <a:off x="6156325" y="275336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90600" y="4183380"/>
            <a:ext cx="495173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工程问题的常见考点：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普通工程问题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合作完工个问题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交替完工问题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9075" y="831850"/>
            <a:ext cx="11839575" cy="2393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58. 一批救灾物资分别随16列货车从甲站紧急调到600公里以外的乙站，每列货车的平均速度都为125公里/小时。若两列相邻的货车在运行中的间隔不得小于25公里，则这批物资全部到达乙站最少需要（    ）小时。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A.7.4		B.7.8		C.8		D.8.2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对象 1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638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r:id="rId3" imgW="914400" imgH="215900" progId="Equation.KSEE3">
                  <p:embed/>
                </p:oleObj>
              </mc:Choice>
              <mc:Fallback>
                <p:oleObj name="" r:id="rId3" imgW="914400" imgH="215900" progId="Equation.KSEE3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38800" y="3321050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 2050"/>
          <p:cNvSpPr/>
          <p:nvPr/>
        </p:nvSpPr>
        <p:spPr bwMode="auto">
          <a:xfrm>
            <a:off x="2906395" y="271145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051560" y="3832860"/>
            <a:ext cx="6155690" cy="14020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火车相关行程问题见考点：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火车过桥问题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火车同向错车、火车逆向错车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401435" y="4046220"/>
            <a:ext cx="447929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×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25+600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）÷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25=7.8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4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3589655" y="2673985"/>
            <a:ext cx="2601595" cy="1510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2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3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9075" y="831850"/>
            <a:ext cx="11839575" cy="18395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59.如图所示，小明把一块三角形的玻璃打碎成了三块，现在要到玻璃店去配一块完全一样的玻璃，那么最省事的办法是：（   ）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 A.带①去	B.带②去	 C.带③去	   D.带②和③去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 2050"/>
          <p:cNvSpPr/>
          <p:nvPr/>
        </p:nvSpPr>
        <p:spPr bwMode="auto">
          <a:xfrm>
            <a:off x="5932170" y="2275205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158240" y="4455795"/>
            <a:ext cx="834961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三角形全等：角边角、边角边、角角边、边边边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9075" y="831850"/>
            <a:ext cx="11839575" cy="2393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60.建造一间占地面积为12m</a:t>
            </a:r>
            <a:r>
              <a:rPr lang="zh-CN" altLang="en-US" sz="2800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的背面靠墙的猪圈，底面为长方形，猪圈正面的造价为120元/m</a:t>
            </a:r>
            <a:r>
              <a:rPr lang="zh-CN" altLang="en-US" sz="2800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，侧面的造价为80元/m</a:t>
            </a:r>
            <a:r>
              <a:rPr lang="zh-CN" altLang="en-US" sz="2800" baseline="300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，屋顶造价为1120元/m2，如果墙高3m，则最低总造价为（    ）元。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A.14600		B.15230		C.16320		D.17200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 2050"/>
          <p:cNvSpPr/>
          <p:nvPr/>
        </p:nvSpPr>
        <p:spPr bwMode="auto">
          <a:xfrm>
            <a:off x="5836285" y="2778125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036320" y="5857875"/>
            <a:ext cx="834961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相关知识：和定差小积大、积定差小和小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11213" y="3592830"/>
          <a:ext cx="9956165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" r:id="rId3" imgW="3302000" imgH="660400" progId="Equation.KSEE3">
                  <p:embed/>
                </p:oleObj>
              </mc:Choice>
              <mc:Fallback>
                <p:oleObj name="" r:id="rId3" imgW="3302000" imgH="660400" progId="Equation.KSEE3">
                  <p:embed/>
                  <p:pic>
                    <p:nvPicPr>
                      <p:cNvPr id="0" name="图片 409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1213" y="3592830"/>
                        <a:ext cx="9956165" cy="1990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0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9" t="17935" r="21292" b="14598"/>
          <a:stretch>
            <a:fillRect/>
          </a:stretch>
        </p:blipFill>
        <p:spPr>
          <a:xfrm rot="10800000">
            <a:off x="0" y="-1"/>
            <a:ext cx="6491390" cy="6870191"/>
          </a:xfrm>
          <a:prstGeom prst="rect">
            <a:avLst/>
          </a:prstGeom>
        </p:spPr>
      </p:pic>
      <p:sp>
        <p:nvSpPr>
          <p:cNvPr id="4" name="MH_Number_1"/>
          <p:cNvSpPr/>
          <p:nvPr>
            <p:custDataLst>
              <p:tags r:id="rId3"/>
            </p:custDataLst>
          </p:nvPr>
        </p:nvSpPr>
        <p:spPr>
          <a:xfrm>
            <a:off x="4635323" y="2674628"/>
            <a:ext cx="1798917" cy="1797702"/>
          </a:xfrm>
          <a:prstGeom prst="roundRect">
            <a:avLst>
              <a:gd name="adj" fmla="val 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9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en-US" sz="9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4"/>
            </p:custDataLst>
          </p:nvPr>
        </p:nvSpPr>
        <p:spPr>
          <a:xfrm>
            <a:off x="6592990" y="2723608"/>
            <a:ext cx="4733923" cy="585555"/>
          </a:xfrm>
          <a:prstGeom prst="roundRect">
            <a:avLst>
              <a:gd name="adj" fmla="val 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32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  <a:endParaRPr lang="zh-CN" altLang="en-US" sz="32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1620" y="802005"/>
            <a:ext cx="11705590" cy="883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　一、根据以下资料，回答91～95题。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457200" fontAlgn="auto">
              <a:lnSpc>
                <a:spcPct val="13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</a:pP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8" name="图片 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52450" y="1867535"/>
            <a:ext cx="10739120" cy="386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64"/>
          <p:cNvPicPr>
            <a:picLocks noChangeAspect="1" noChangeArrowheads="1"/>
          </p:cNvPicPr>
          <p:nvPr/>
        </p:nvPicPr>
        <p:blipFill>
          <a:blip r:embed="rId1" cstate="print"/>
          <a:srcRect l="75461" t="772"/>
          <a:stretch>
            <a:fillRect/>
          </a:stretch>
        </p:blipFill>
        <p:spPr>
          <a:xfrm>
            <a:off x="4632325" y="1930400"/>
            <a:ext cx="2777490" cy="4046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图片 64"/>
          <p:cNvPicPr>
            <a:picLocks noChangeAspect="1" noChangeArrowheads="1"/>
          </p:cNvPicPr>
          <p:nvPr/>
        </p:nvPicPr>
        <p:blipFill>
          <a:blip r:embed="rId1" cstate="print"/>
          <a:srcRect t="-574" r="71654"/>
          <a:stretch>
            <a:fillRect/>
          </a:stretch>
        </p:blipFill>
        <p:spPr>
          <a:xfrm>
            <a:off x="1450975" y="1910080"/>
            <a:ext cx="3181350" cy="4066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2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3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700" y="832485"/>
            <a:ext cx="11149965" cy="1114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91.城市发展新区2013年1季度第三产业增加值约为（   ）亿元。</a:t>
            </a:r>
            <a:endParaRPr lang="en-US" altLang="zh-CN" sz="24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A.212.97	 B.286.51		C.288.31		D.335.67</a:t>
            </a:r>
            <a:endParaRPr lang="en-US" altLang="zh-CN" sz="24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626668" y="3510280"/>
          <a:ext cx="4340225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4" imgW="1625600" imgH="393700" progId="Equation.KSEE3">
                  <p:embed/>
                </p:oleObj>
              </mc:Choice>
              <mc:Fallback>
                <p:oleObj name="" r:id="rId4" imgW="1625600" imgH="3937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26668" y="3510280"/>
                        <a:ext cx="4340225" cy="1050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" name=" 2050"/>
          <p:cNvSpPr/>
          <p:nvPr/>
        </p:nvSpPr>
        <p:spPr bwMode="auto">
          <a:xfrm>
            <a:off x="520700" y="2595880"/>
            <a:ext cx="914400" cy="914400"/>
          </a:xfrm>
          <a:custGeom>
            <a:avLst/>
            <a:gdLst>
              <a:gd name="T0" fmla="*/ 913166 w 4940"/>
              <a:gd name="T1" fmla="*/ 216832 h 3973"/>
              <a:gd name="T2" fmla="*/ 832184 w 4940"/>
              <a:gd name="T3" fmla="*/ 139667 h 3973"/>
              <a:gd name="T4" fmla="*/ 750431 w 4940"/>
              <a:gd name="T5" fmla="*/ 81408 h 3973"/>
              <a:gd name="T6" fmla="*/ 668293 w 4940"/>
              <a:gd name="T7" fmla="*/ 40897 h 3973"/>
              <a:gd name="T8" fmla="*/ 586925 w 4940"/>
              <a:gd name="T9" fmla="*/ 14661 h 3973"/>
              <a:gd name="T10" fmla="*/ 506715 w 4940"/>
              <a:gd name="T11" fmla="*/ 2315 h 3973"/>
              <a:gd name="T12" fmla="*/ 429203 w 4940"/>
              <a:gd name="T13" fmla="*/ 772 h 3973"/>
              <a:gd name="T14" fmla="*/ 354777 w 4940"/>
              <a:gd name="T15" fmla="*/ 8102 h 3973"/>
              <a:gd name="T16" fmla="*/ 285364 w 4940"/>
              <a:gd name="T17" fmla="*/ 22763 h 3973"/>
              <a:gd name="T18" fmla="*/ 220965 w 4940"/>
              <a:gd name="T19" fmla="*/ 42826 h 3973"/>
              <a:gd name="T20" fmla="*/ 136898 w 4940"/>
              <a:gd name="T21" fmla="*/ 77164 h 3973"/>
              <a:gd name="T22" fmla="*/ 52060 w 4940"/>
              <a:gd name="T23" fmla="*/ 123077 h 3973"/>
              <a:gd name="T24" fmla="*/ 0 w 4940"/>
              <a:gd name="T25" fmla="*/ 158573 h 3973"/>
              <a:gd name="T26" fmla="*/ 23523 w 4940"/>
              <a:gd name="T27" fmla="*/ 1411336 h 3973"/>
              <a:gd name="T28" fmla="*/ 90237 w 4940"/>
              <a:gd name="T29" fmla="*/ 1371211 h 3973"/>
              <a:gd name="T30" fmla="*/ 191271 w 4940"/>
              <a:gd name="T31" fmla="*/ 1323755 h 3973"/>
              <a:gd name="T32" fmla="*/ 252200 w 4940"/>
              <a:gd name="T33" fmla="*/ 1302149 h 3973"/>
              <a:gd name="T34" fmla="*/ 319300 w 4940"/>
              <a:gd name="T35" fmla="*/ 1284787 h 3973"/>
              <a:gd name="T36" fmla="*/ 391798 w 4940"/>
              <a:gd name="T37" fmla="*/ 1273212 h 3973"/>
              <a:gd name="T38" fmla="*/ 467381 w 4940"/>
              <a:gd name="T39" fmla="*/ 1270511 h 3973"/>
              <a:gd name="T40" fmla="*/ 546434 w 4940"/>
              <a:gd name="T41" fmla="*/ 1277070 h 3973"/>
              <a:gd name="T42" fmla="*/ 627802 w 4940"/>
              <a:gd name="T43" fmla="*/ 1295975 h 3973"/>
              <a:gd name="T44" fmla="*/ 709555 w 4940"/>
              <a:gd name="T45" fmla="*/ 1329156 h 3973"/>
              <a:gd name="T46" fmla="*/ 791693 w 4940"/>
              <a:gd name="T47" fmla="*/ 1378155 h 3973"/>
              <a:gd name="T48" fmla="*/ 873061 w 4940"/>
              <a:gd name="T49" fmla="*/ 1445288 h 3973"/>
              <a:gd name="T50" fmla="*/ 952500 w 4940"/>
              <a:gd name="T51" fmla="*/ 1532870 h 3973"/>
              <a:gd name="T52" fmla="*/ 1011887 w 4940"/>
              <a:gd name="T53" fmla="*/ 1465351 h 3973"/>
              <a:gd name="T54" fmla="*/ 1092868 w 4940"/>
              <a:gd name="T55" fmla="*/ 1393588 h 3973"/>
              <a:gd name="T56" fmla="*/ 1175007 w 4940"/>
              <a:gd name="T57" fmla="*/ 1339959 h 3973"/>
              <a:gd name="T58" fmla="*/ 1256760 w 4940"/>
              <a:gd name="T59" fmla="*/ 1302920 h 3973"/>
              <a:gd name="T60" fmla="*/ 1338128 w 4940"/>
              <a:gd name="T61" fmla="*/ 1280928 h 3973"/>
              <a:gd name="T62" fmla="*/ 1417952 w 4940"/>
              <a:gd name="T63" fmla="*/ 1270897 h 3973"/>
              <a:gd name="T64" fmla="*/ 1494692 w 4940"/>
              <a:gd name="T65" fmla="*/ 1271669 h 3973"/>
              <a:gd name="T66" fmla="*/ 1567962 w 4940"/>
              <a:gd name="T67" fmla="*/ 1281314 h 3973"/>
              <a:gd name="T68" fmla="*/ 1635832 w 4940"/>
              <a:gd name="T69" fmla="*/ 1297519 h 3973"/>
              <a:gd name="T70" fmla="*/ 1698689 w 4940"/>
              <a:gd name="T71" fmla="*/ 1318353 h 3973"/>
              <a:gd name="T72" fmla="*/ 1792397 w 4940"/>
              <a:gd name="T73" fmla="*/ 1359250 h 3973"/>
              <a:gd name="T74" fmla="*/ 1868365 w 4940"/>
              <a:gd name="T75" fmla="*/ 1402848 h 3973"/>
              <a:gd name="T76" fmla="*/ 1905000 w 4940"/>
              <a:gd name="T77" fmla="*/ 158573 h 3973"/>
              <a:gd name="T78" fmla="*/ 1868365 w 4940"/>
              <a:gd name="T79" fmla="*/ 133109 h 3973"/>
              <a:gd name="T80" fmla="*/ 1792397 w 4940"/>
              <a:gd name="T81" fmla="*/ 89511 h 3973"/>
              <a:gd name="T82" fmla="*/ 1698689 w 4940"/>
              <a:gd name="T83" fmla="*/ 47842 h 3973"/>
              <a:gd name="T84" fmla="*/ 1635832 w 4940"/>
              <a:gd name="T85" fmla="*/ 27393 h 3973"/>
              <a:gd name="T86" fmla="*/ 1567962 w 4940"/>
              <a:gd name="T87" fmla="*/ 11575 h 3973"/>
              <a:gd name="T88" fmla="*/ 1494692 w 4940"/>
              <a:gd name="T89" fmla="*/ 1929 h 3973"/>
              <a:gd name="T90" fmla="*/ 1417952 w 4940"/>
              <a:gd name="T91" fmla="*/ 1157 h 3973"/>
              <a:gd name="T92" fmla="*/ 1338128 w 4940"/>
              <a:gd name="T93" fmla="*/ 10417 h 3973"/>
              <a:gd name="T94" fmla="*/ 1256760 w 4940"/>
              <a:gd name="T95" fmla="*/ 33181 h 3973"/>
              <a:gd name="T96" fmla="*/ 1175007 w 4940"/>
              <a:gd name="T97" fmla="*/ 70220 h 3973"/>
              <a:gd name="T98" fmla="*/ 1092868 w 4940"/>
              <a:gd name="T99" fmla="*/ 123463 h 3973"/>
              <a:gd name="T100" fmla="*/ 1011887 w 4940"/>
              <a:gd name="T101" fmla="*/ 195612 h 3973"/>
              <a:gd name="T102" fmla="*/ 952500 w 4940"/>
              <a:gd name="T103" fmla="*/ 262745 h 397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940" h="3973">
                <a:moveTo>
                  <a:pt x="2470" y="681"/>
                </a:moveTo>
                <a:lnTo>
                  <a:pt x="2470" y="681"/>
                </a:lnTo>
                <a:lnTo>
                  <a:pt x="2419" y="619"/>
                </a:lnTo>
                <a:lnTo>
                  <a:pt x="2368" y="562"/>
                </a:lnTo>
                <a:lnTo>
                  <a:pt x="2315" y="507"/>
                </a:lnTo>
                <a:lnTo>
                  <a:pt x="2264" y="455"/>
                </a:lnTo>
                <a:lnTo>
                  <a:pt x="2211" y="407"/>
                </a:lnTo>
                <a:lnTo>
                  <a:pt x="2158" y="362"/>
                </a:lnTo>
                <a:lnTo>
                  <a:pt x="2106" y="320"/>
                </a:lnTo>
                <a:lnTo>
                  <a:pt x="2053" y="281"/>
                </a:lnTo>
                <a:lnTo>
                  <a:pt x="2000" y="244"/>
                </a:lnTo>
                <a:lnTo>
                  <a:pt x="1946" y="211"/>
                </a:lnTo>
                <a:lnTo>
                  <a:pt x="1894" y="182"/>
                </a:lnTo>
                <a:lnTo>
                  <a:pt x="1840" y="154"/>
                </a:lnTo>
                <a:lnTo>
                  <a:pt x="1787" y="128"/>
                </a:lnTo>
                <a:lnTo>
                  <a:pt x="1733" y="106"/>
                </a:lnTo>
                <a:lnTo>
                  <a:pt x="1680" y="86"/>
                </a:lnTo>
                <a:lnTo>
                  <a:pt x="1628" y="68"/>
                </a:lnTo>
                <a:lnTo>
                  <a:pt x="1575" y="52"/>
                </a:lnTo>
                <a:lnTo>
                  <a:pt x="1522" y="38"/>
                </a:lnTo>
                <a:lnTo>
                  <a:pt x="1469" y="27"/>
                </a:lnTo>
                <a:lnTo>
                  <a:pt x="1417" y="19"/>
                </a:lnTo>
                <a:lnTo>
                  <a:pt x="1365" y="11"/>
                </a:lnTo>
                <a:lnTo>
                  <a:pt x="1314" y="6"/>
                </a:lnTo>
                <a:lnTo>
                  <a:pt x="1264" y="3"/>
                </a:lnTo>
                <a:lnTo>
                  <a:pt x="1212" y="0"/>
                </a:lnTo>
                <a:lnTo>
                  <a:pt x="1163" y="0"/>
                </a:lnTo>
                <a:lnTo>
                  <a:pt x="1113" y="2"/>
                </a:lnTo>
                <a:lnTo>
                  <a:pt x="1064" y="5"/>
                </a:lnTo>
                <a:lnTo>
                  <a:pt x="1016" y="9"/>
                </a:lnTo>
                <a:lnTo>
                  <a:pt x="968" y="15"/>
                </a:lnTo>
                <a:lnTo>
                  <a:pt x="920" y="21"/>
                </a:lnTo>
                <a:lnTo>
                  <a:pt x="875" y="30"/>
                </a:lnTo>
                <a:lnTo>
                  <a:pt x="828" y="38"/>
                </a:lnTo>
                <a:lnTo>
                  <a:pt x="784" y="48"/>
                </a:lnTo>
                <a:lnTo>
                  <a:pt x="740" y="59"/>
                </a:lnTo>
                <a:lnTo>
                  <a:pt x="697" y="71"/>
                </a:lnTo>
                <a:lnTo>
                  <a:pt x="654" y="84"/>
                </a:lnTo>
                <a:lnTo>
                  <a:pt x="614" y="96"/>
                </a:lnTo>
                <a:lnTo>
                  <a:pt x="573" y="111"/>
                </a:lnTo>
                <a:lnTo>
                  <a:pt x="534" y="124"/>
                </a:lnTo>
                <a:lnTo>
                  <a:pt x="496" y="139"/>
                </a:lnTo>
                <a:lnTo>
                  <a:pt x="423" y="169"/>
                </a:lnTo>
                <a:lnTo>
                  <a:pt x="355" y="200"/>
                </a:lnTo>
                <a:lnTo>
                  <a:pt x="292" y="232"/>
                </a:lnTo>
                <a:lnTo>
                  <a:pt x="234" y="263"/>
                </a:lnTo>
                <a:lnTo>
                  <a:pt x="181" y="292"/>
                </a:lnTo>
                <a:lnTo>
                  <a:pt x="135" y="319"/>
                </a:lnTo>
                <a:lnTo>
                  <a:pt x="95" y="345"/>
                </a:lnTo>
                <a:lnTo>
                  <a:pt x="61" y="367"/>
                </a:lnTo>
                <a:lnTo>
                  <a:pt x="16" y="399"/>
                </a:lnTo>
                <a:lnTo>
                  <a:pt x="0" y="411"/>
                </a:lnTo>
                <a:lnTo>
                  <a:pt x="0" y="3702"/>
                </a:lnTo>
                <a:lnTo>
                  <a:pt x="16" y="3690"/>
                </a:lnTo>
                <a:lnTo>
                  <a:pt x="61" y="3658"/>
                </a:lnTo>
                <a:lnTo>
                  <a:pt x="95" y="3636"/>
                </a:lnTo>
                <a:lnTo>
                  <a:pt x="135" y="3612"/>
                </a:lnTo>
                <a:lnTo>
                  <a:pt x="181" y="3583"/>
                </a:lnTo>
                <a:lnTo>
                  <a:pt x="234" y="3554"/>
                </a:lnTo>
                <a:lnTo>
                  <a:pt x="292" y="3523"/>
                </a:lnTo>
                <a:lnTo>
                  <a:pt x="355" y="3493"/>
                </a:lnTo>
                <a:lnTo>
                  <a:pt x="423" y="3461"/>
                </a:lnTo>
                <a:lnTo>
                  <a:pt x="496" y="3431"/>
                </a:lnTo>
                <a:lnTo>
                  <a:pt x="534" y="3417"/>
                </a:lnTo>
                <a:lnTo>
                  <a:pt x="573" y="3402"/>
                </a:lnTo>
                <a:lnTo>
                  <a:pt x="614" y="3388"/>
                </a:lnTo>
                <a:lnTo>
                  <a:pt x="654" y="3375"/>
                </a:lnTo>
                <a:lnTo>
                  <a:pt x="697" y="3363"/>
                </a:lnTo>
                <a:lnTo>
                  <a:pt x="740" y="3350"/>
                </a:lnTo>
                <a:lnTo>
                  <a:pt x="784" y="3339"/>
                </a:lnTo>
                <a:lnTo>
                  <a:pt x="828" y="3330"/>
                </a:lnTo>
                <a:lnTo>
                  <a:pt x="875" y="3321"/>
                </a:lnTo>
                <a:lnTo>
                  <a:pt x="920" y="3312"/>
                </a:lnTo>
                <a:lnTo>
                  <a:pt x="968" y="3306"/>
                </a:lnTo>
                <a:lnTo>
                  <a:pt x="1016" y="3300"/>
                </a:lnTo>
                <a:lnTo>
                  <a:pt x="1064" y="3296"/>
                </a:lnTo>
                <a:lnTo>
                  <a:pt x="1113" y="3294"/>
                </a:lnTo>
                <a:lnTo>
                  <a:pt x="1163" y="3292"/>
                </a:lnTo>
                <a:lnTo>
                  <a:pt x="1212" y="3293"/>
                </a:lnTo>
                <a:lnTo>
                  <a:pt x="1264" y="3294"/>
                </a:lnTo>
                <a:lnTo>
                  <a:pt x="1314" y="3298"/>
                </a:lnTo>
                <a:lnTo>
                  <a:pt x="1365" y="3303"/>
                </a:lnTo>
                <a:lnTo>
                  <a:pt x="1417" y="3310"/>
                </a:lnTo>
                <a:lnTo>
                  <a:pt x="1469" y="3320"/>
                </a:lnTo>
                <a:lnTo>
                  <a:pt x="1522" y="3331"/>
                </a:lnTo>
                <a:lnTo>
                  <a:pt x="1575" y="3344"/>
                </a:lnTo>
                <a:lnTo>
                  <a:pt x="1628" y="3359"/>
                </a:lnTo>
                <a:lnTo>
                  <a:pt x="1680" y="3377"/>
                </a:lnTo>
                <a:lnTo>
                  <a:pt x="1733" y="3397"/>
                </a:lnTo>
                <a:lnTo>
                  <a:pt x="1787" y="3420"/>
                </a:lnTo>
                <a:lnTo>
                  <a:pt x="1840" y="3445"/>
                </a:lnTo>
                <a:lnTo>
                  <a:pt x="1894" y="3473"/>
                </a:lnTo>
                <a:lnTo>
                  <a:pt x="1946" y="3504"/>
                </a:lnTo>
                <a:lnTo>
                  <a:pt x="2000" y="3537"/>
                </a:lnTo>
                <a:lnTo>
                  <a:pt x="2053" y="3572"/>
                </a:lnTo>
                <a:lnTo>
                  <a:pt x="2106" y="3612"/>
                </a:lnTo>
                <a:lnTo>
                  <a:pt x="2158" y="3653"/>
                </a:lnTo>
                <a:lnTo>
                  <a:pt x="2211" y="3699"/>
                </a:lnTo>
                <a:lnTo>
                  <a:pt x="2264" y="3746"/>
                </a:lnTo>
                <a:lnTo>
                  <a:pt x="2315" y="3798"/>
                </a:lnTo>
                <a:lnTo>
                  <a:pt x="2368" y="3853"/>
                </a:lnTo>
                <a:lnTo>
                  <a:pt x="2419" y="3911"/>
                </a:lnTo>
                <a:lnTo>
                  <a:pt x="2470" y="3973"/>
                </a:lnTo>
                <a:lnTo>
                  <a:pt x="2521" y="3911"/>
                </a:lnTo>
                <a:lnTo>
                  <a:pt x="2573" y="3853"/>
                </a:lnTo>
                <a:lnTo>
                  <a:pt x="2624" y="3798"/>
                </a:lnTo>
                <a:lnTo>
                  <a:pt x="2676" y="3746"/>
                </a:lnTo>
                <a:lnTo>
                  <a:pt x="2728" y="3699"/>
                </a:lnTo>
                <a:lnTo>
                  <a:pt x="2781" y="3653"/>
                </a:lnTo>
                <a:lnTo>
                  <a:pt x="2834" y="3612"/>
                </a:lnTo>
                <a:lnTo>
                  <a:pt x="2886" y="3572"/>
                </a:lnTo>
                <a:lnTo>
                  <a:pt x="2940" y="3537"/>
                </a:lnTo>
                <a:lnTo>
                  <a:pt x="2993" y="3504"/>
                </a:lnTo>
                <a:lnTo>
                  <a:pt x="3047" y="3473"/>
                </a:lnTo>
                <a:lnTo>
                  <a:pt x="3100" y="3445"/>
                </a:lnTo>
                <a:lnTo>
                  <a:pt x="3154" y="3420"/>
                </a:lnTo>
                <a:lnTo>
                  <a:pt x="3206" y="3397"/>
                </a:lnTo>
                <a:lnTo>
                  <a:pt x="3259" y="3377"/>
                </a:lnTo>
                <a:lnTo>
                  <a:pt x="3313" y="3359"/>
                </a:lnTo>
                <a:lnTo>
                  <a:pt x="3366" y="3344"/>
                </a:lnTo>
                <a:lnTo>
                  <a:pt x="3418" y="3331"/>
                </a:lnTo>
                <a:lnTo>
                  <a:pt x="3470" y="3320"/>
                </a:lnTo>
                <a:lnTo>
                  <a:pt x="3523" y="3310"/>
                </a:lnTo>
                <a:lnTo>
                  <a:pt x="3574" y="3303"/>
                </a:lnTo>
                <a:lnTo>
                  <a:pt x="3626" y="3298"/>
                </a:lnTo>
                <a:lnTo>
                  <a:pt x="3677" y="3294"/>
                </a:lnTo>
                <a:lnTo>
                  <a:pt x="3727" y="3293"/>
                </a:lnTo>
                <a:lnTo>
                  <a:pt x="3778" y="3292"/>
                </a:lnTo>
                <a:lnTo>
                  <a:pt x="3827" y="3294"/>
                </a:lnTo>
                <a:lnTo>
                  <a:pt x="3876" y="3296"/>
                </a:lnTo>
                <a:lnTo>
                  <a:pt x="3925" y="3300"/>
                </a:lnTo>
                <a:lnTo>
                  <a:pt x="3973" y="3306"/>
                </a:lnTo>
                <a:lnTo>
                  <a:pt x="4019" y="3312"/>
                </a:lnTo>
                <a:lnTo>
                  <a:pt x="4066" y="3321"/>
                </a:lnTo>
                <a:lnTo>
                  <a:pt x="4111" y="3330"/>
                </a:lnTo>
                <a:lnTo>
                  <a:pt x="4155" y="3339"/>
                </a:lnTo>
                <a:lnTo>
                  <a:pt x="4199" y="3350"/>
                </a:lnTo>
                <a:lnTo>
                  <a:pt x="4242" y="3363"/>
                </a:lnTo>
                <a:lnTo>
                  <a:pt x="4285" y="3375"/>
                </a:lnTo>
                <a:lnTo>
                  <a:pt x="4327" y="3388"/>
                </a:lnTo>
                <a:lnTo>
                  <a:pt x="4366" y="3402"/>
                </a:lnTo>
                <a:lnTo>
                  <a:pt x="4405" y="3417"/>
                </a:lnTo>
                <a:lnTo>
                  <a:pt x="4444" y="3431"/>
                </a:lnTo>
                <a:lnTo>
                  <a:pt x="4517" y="3461"/>
                </a:lnTo>
                <a:lnTo>
                  <a:pt x="4585" y="3493"/>
                </a:lnTo>
                <a:lnTo>
                  <a:pt x="4648" y="3523"/>
                </a:lnTo>
                <a:lnTo>
                  <a:pt x="4707" y="3554"/>
                </a:lnTo>
                <a:lnTo>
                  <a:pt x="4758" y="3583"/>
                </a:lnTo>
                <a:lnTo>
                  <a:pt x="4805" y="3612"/>
                </a:lnTo>
                <a:lnTo>
                  <a:pt x="4845" y="3636"/>
                </a:lnTo>
                <a:lnTo>
                  <a:pt x="4878" y="3658"/>
                </a:lnTo>
                <a:lnTo>
                  <a:pt x="4924" y="3690"/>
                </a:lnTo>
                <a:lnTo>
                  <a:pt x="4940" y="3702"/>
                </a:lnTo>
                <a:lnTo>
                  <a:pt x="4940" y="411"/>
                </a:lnTo>
                <a:lnTo>
                  <a:pt x="4924" y="399"/>
                </a:lnTo>
                <a:lnTo>
                  <a:pt x="4878" y="367"/>
                </a:lnTo>
                <a:lnTo>
                  <a:pt x="4845" y="345"/>
                </a:lnTo>
                <a:lnTo>
                  <a:pt x="4805" y="319"/>
                </a:lnTo>
                <a:lnTo>
                  <a:pt x="4758" y="292"/>
                </a:lnTo>
                <a:lnTo>
                  <a:pt x="4707" y="263"/>
                </a:lnTo>
                <a:lnTo>
                  <a:pt x="4648" y="232"/>
                </a:lnTo>
                <a:lnTo>
                  <a:pt x="4585" y="200"/>
                </a:lnTo>
                <a:lnTo>
                  <a:pt x="4517" y="169"/>
                </a:lnTo>
                <a:lnTo>
                  <a:pt x="4444" y="139"/>
                </a:lnTo>
                <a:lnTo>
                  <a:pt x="4405" y="124"/>
                </a:lnTo>
                <a:lnTo>
                  <a:pt x="4366" y="111"/>
                </a:lnTo>
                <a:lnTo>
                  <a:pt x="4327" y="96"/>
                </a:lnTo>
                <a:lnTo>
                  <a:pt x="4285" y="84"/>
                </a:lnTo>
                <a:lnTo>
                  <a:pt x="4242" y="71"/>
                </a:lnTo>
                <a:lnTo>
                  <a:pt x="4199" y="59"/>
                </a:lnTo>
                <a:lnTo>
                  <a:pt x="4155" y="48"/>
                </a:lnTo>
                <a:lnTo>
                  <a:pt x="4111" y="38"/>
                </a:lnTo>
                <a:lnTo>
                  <a:pt x="4066" y="30"/>
                </a:lnTo>
                <a:lnTo>
                  <a:pt x="4019" y="21"/>
                </a:lnTo>
                <a:lnTo>
                  <a:pt x="3973" y="15"/>
                </a:lnTo>
                <a:lnTo>
                  <a:pt x="3925" y="9"/>
                </a:lnTo>
                <a:lnTo>
                  <a:pt x="3876" y="5"/>
                </a:lnTo>
                <a:lnTo>
                  <a:pt x="3827" y="2"/>
                </a:lnTo>
                <a:lnTo>
                  <a:pt x="3778" y="0"/>
                </a:lnTo>
                <a:lnTo>
                  <a:pt x="3727" y="0"/>
                </a:lnTo>
                <a:lnTo>
                  <a:pt x="3677" y="3"/>
                </a:lnTo>
                <a:lnTo>
                  <a:pt x="3626" y="6"/>
                </a:lnTo>
                <a:lnTo>
                  <a:pt x="3574" y="11"/>
                </a:lnTo>
                <a:lnTo>
                  <a:pt x="3523" y="19"/>
                </a:lnTo>
                <a:lnTo>
                  <a:pt x="3470" y="27"/>
                </a:lnTo>
                <a:lnTo>
                  <a:pt x="3418" y="38"/>
                </a:lnTo>
                <a:lnTo>
                  <a:pt x="3366" y="52"/>
                </a:lnTo>
                <a:lnTo>
                  <a:pt x="3313" y="68"/>
                </a:lnTo>
                <a:lnTo>
                  <a:pt x="3259" y="86"/>
                </a:lnTo>
                <a:lnTo>
                  <a:pt x="3206" y="106"/>
                </a:lnTo>
                <a:lnTo>
                  <a:pt x="3154" y="128"/>
                </a:lnTo>
                <a:lnTo>
                  <a:pt x="3100" y="154"/>
                </a:lnTo>
                <a:lnTo>
                  <a:pt x="3047" y="182"/>
                </a:lnTo>
                <a:lnTo>
                  <a:pt x="2993" y="211"/>
                </a:lnTo>
                <a:lnTo>
                  <a:pt x="2940" y="244"/>
                </a:lnTo>
                <a:lnTo>
                  <a:pt x="2886" y="281"/>
                </a:lnTo>
                <a:lnTo>
                  <a:pt x="2834" y="320"/>
                </a:lnTo>
                <a:lnTo>
                  <a:pt x="2781" y="362"/>
                </a:lnTo>
                <a:lnTo>
                  <a:pt x="2728" y="407"/>
                </a:lnTo>
                <a:lnTo>
                  <a:pt x="2676" y="455"/>
                </a:lnTo>
                <a:lnTo>
                  <a:pt x="2624" y="507"/>
                </a:lnTo>
                <a:lnTo>
                  <a:pt x="2573" y="562"/>
                </a:lnTo>
                <a:lnTo>
                  <a:pt x="2521" y="619"/>
                </a:lnTo>
                <a:lnTo>
                  <a:pt x="2470" y="6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</a:t>
            </a: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材料</a:t>
            </a: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 9"/>
          <p:cNvSpPr/>
          <p:nvPr/>
        </p:nvSpPr>
        <p:spPr bwMode="auto">
          <a:xfrm>
            <a:off x="8742045" y="2291080"/>
            <a:ext cx="653415" cy="915035"/>
          </a:xfrm>
          <a:custGeom>
            <a:avLst/>
            <a:gdLst/>
            <a:ahLst/>
            <a:cxnLst/>
            <a:rect l="0" t="0" r="r" b="b"/>
            <a:pathLst>
              <a:path w="1646238" h="2433638">
                <a:moveTo>
                  <a:pt x="577732" y="161925"/>
                </a:moveTo>
                <a:lnTo>
                  <a:pt x="586070" y="162719"/>
                </a:lnTo>
                <a:lnTo>
                  <a:pt x="593614" y="163910"/>
                </a:lnTo>
                <a:lnTo>
                  <a:pt x="597585" y="164703"/>
                </a:lnTo>
                <a:lnTo>
                  <a:pt x="601953" y="165894"/>
                </a:lnTo>
                <a:lnTo>
                  <a:pt x="605526" y="167482"/>
                </a:lnTo>
                <a:lnTo>
                  <a:pt x="609100" y="169069"/>
                </a:lnTo>
                <a:lnTo>
                  <a:pt x="612674" y="171053"/>
                </a:lnTo>
                <a:lnTo>
                  <a:pt x="616247" y="173435"/>
                </a:lnTo>
                <a:lnTo>
                  <a:pt x="619821" y="176610"/>
                </a:lnTo>
                <a:lnTo>
                  <a:pt x="623394" y="179388"/>
                </a:lnTo>
                <a:lnTo>
                  <a:pt x="626968" y="182563"/>
                </a:lnTo>
                <a:lnTo>
                  <a:pt x="630145" y="186135"/>
                </a:lnTo>
                <a:lnTo>
                  <a:pt x="633321" y="190103"/>
                </a:lnTo>
                <a:lnTo>
                  <a:pt x="636498" y="194469"/>
                </a:lnTo>
                <a:lnTo>
                  <a:pt x="639674" y="199232"/>
                </a:lnTo>
                <a:lnTo>
                  <a:pt x="642454" y="204788"/>
                </a:lnTo>
                <a:lnTo>
                  <a:pt x="645233" y="210344"/>
                </a:lnTo>
                <a:lnTo>
                  <a:pt x="648013" y="216297"/>
                </a:lnTo>
                <a:lnTo>
                  <a:pt x="650792" y="222647"/>
                </a:lnTo>
                <a:lnTo>
                  <a:pt x="653969" y="229394"/>
                </a:lnTo>
                <a:lnTo>
                  <a:pt x="656351" y="237332"/>
                </a:lnTo>
                <a:lnTo>
                  <a:pt x="658733" y="245269"/>
                </a:lnTo>
                <a:lnTo>
                  <a:pt x="838208" y="927100"/>
                </a:lnTo>
                <a:lnTo>
                  <a:pt x="840193" y="928291"/>
                </a:lnTo>
                <a:lnTo>
                  <a:pt x="841781" y="933450"/>
                </a:lnTo>
                <a:lnTo>
                  <a:pt x="899356" y="921941"/>
                </a:lnTo>
                <a:lnTo>
                  <a:pt x="911665" y="922338"/>
                </a:lnTo>
                <a:lnTo>
                  <a:pt x="923180" y="923529"/>
                </a:lnTo>
                <a:lnTo>
                  <a:pt x="935489" y="924719"/>
                </a:lnTo>
                <a:lnTo>
                  <a:pt x="946607" y="926704"/>
                </a:lnTo>
                <a:lnTo>
                  <a:pt x="957725" y="929482"/>
                </a:lnTo>
                <a:lnTo>
                  <a:pt x="969240" y="932657"/>
                </a:lnTo>
                <a:lnTo>
                  <a:pt x="979960" y="936229"/>
                </a:lnTo>
                <a:lnTo>
                  <a:pt x="991078" y="939800"/>
                </a:lnTo>
                <a:lnTo>
                  <a:pt x="1001402" y="944166"/>
                </a:lnTo>
                <a:lnTo>
                  <a:pt x="1011726" y="948929"/>
                </a:lnTo>
                <a:lnTo>
                  <a:pt x="1022049" y="954485"/>
                </a:lnTo>
                <a:lnTo>
                  <a:pt x="1031976" y="960438"/>
                </a:lnTo>
                <a:lnTo>
                  <a:pt x="1041506" y="966788"/>
                </a:lnTo>
                <a:lnTo>
                  <a:pt x="1051432" y="973535"/>
                </a:lnTo>
                <a:lnTo>
                  <a:pt x="1060565" y="980679"/>
                </a:lnTo>
                <a:lnTo>
                  <a:pt x="1069697" y="988616"/>
                </a:lnTo>
                <a:lnTo>
                  <a:pt x="1076050" y="994172"/>
                </a:lnTo>
                <a:lnTo>
                  <a:pt x="1081212" y="999729"/>
                </a:lnTo>
                <a:lnTo>
                  <a:pt x="1086374" y="1005682"/>
                </a:lnTo>
                <a:lnTo>
                  <a:pt x="1090345" y="1012032"/>
                </a:lnTo>
                <a:lnTo>
                  <a:pt x="1126478" y="1071960"/>
                </a:lnTo>
                <a:lnTo>
                  <a:pt x="1183258" y="1074341"/>
                </a:lnTo>
                <a:lnTo>
                  <a:pt x="1184847" y="1075532"/>
                </a:lnTo>
                <a:lnTo>
                  <a:pt x="1199538" y="1077913"/>
                </a:lnTo>
                <a:lnTo>
                  <a:pt x="1214230" y="1081088"/>
                </a:lnTo>
                <a:lnTo>
                  <a:pt x="1228524" y="1085057"/>
                </a:lnTo>
                <a:lnTo>
                  <a:pt x="1242818" y="1089422"/>
                </a:lnTo>
                <a:lnTo>
                  <a:pt x="1256716" y="1094582"/>
                </a:lnTo>
                <a:lnTo>
                  <a:pt x="1271010" y="1100932"/>
                </a:lnTo>
                <a:lnTo>
                  <a:pt x="1284510" y="1106885"/>
                </a:lnTo>
                <a:lnTo>
                  <a:pt x="1298011" y="1114029"/>
                </a:lnTo>
                <a:lnTo>
                  <a:pt x="1310717" y="1121172"/>
                </a:lnTo>
                <a:lnTo>
                  <a:pt x="1323820" y="1129507"/>
                </a:lnTo>
                <a:lnTo>
                  <a:pt x="1336129" y="1137444"/>
                </a:lnTo>
                <a:lnTo>
                  <a:pt x="1348041" y="1146175"/>
                </a:lnTo>
                <a:lnTo>
                  <a:pt x="1359953" y="1155700"/>
                </a:lnTo>
                <a:lnTo>
                  <a:pt x="1371071" y="1165225"/>
                </a:lnTo>
                <a:lnTo>
                  <a:pt x="1381792" y="1175147"/>
                </a:lnTo>
                <a:lnTo>
                  <a:pt x="1392115" y="1185863"/>
                </a:lnTo>
                <a:lnTo>
                  <a:pt x="1408792" y="1204119"/>
                </a:lnTo>
                <a:lnTo>
                  <a:pt x="1424278" y="1223566"/>
                </a:lnTo>
                <a:lnTo>
                  <a:pt x="1439763" y="1243410"/>
                </a:lnTo>
                <a:lnTo>
                  <a:pt x="1454058" y="1263254"/>
                </a:lnTo>
                <a:lnTo>
                  <a:pt x="1467955" y="1283891"/>
                </a:lnTo>
                <a:lnTo>
                  <a:pt x="1480264" y="1305322"/>
                </a:lnTo>
                <a:lnTo>
                  <a:pt x="1492970" y="1327150"/>
                </a:lnTo>
                <a:lnTo>
                  <a:pt x="1504088" y="1348582"/>
                </a:lnTo>
                <a:lnTo>
                  <a:pt x="1505279" y="1351360"/>
                </a:lnTo>
                <a:lnTo>
                  <a:pt x="1506471" y="1352154"/>
                </a:lnTo>
                <a:lnTo>
                  <a:pt x="1508059" y="1352550"/>
                </a:lnTo>
                <a:lnTo>
                  <a:pt x="1518780" y="1353344"/>
                </a:lnTo>
                <a:lnTo>
                  <a:pt x="1528309" y="1355329"/>
                </a:lnTo>
                <a:lnTo>
                  <a:pt x="1537839" y="1357710"/>
                </a:lnTo>
                <a:lnTo>
                  <a:pt x="1546971" y="1360885"/>
                </a:lnTo>
                <a:lnTo>
                  <a:pt x="1555707" y="1364457"/>
                </a:lnTo>
                <a:lnTo>
                  <a:pt x="1563648" y="1368822"/>
                </a:lnTo>
                <a:lnTo>
                  <a:pt x="1571590" y="1373982"/>
                </a:lnTo>
                <a:lnTo>
                  <a:pt x="1578737" y="1379935"/>
                </a:lnTo>
                <a:lnTo>
                  <a:pt x="1585487" y="1385888"/>
                </a:lnTo>
                <a:lnTo>
                  <a:pt x="1591840" y="1392238"/>
                </a:lnTo>
                <a:lnTo>
                  <a:pt x="1597796" y="1398985"/>
                </a:lnTo>
                <a:lnTo>
                  <a:pt x="1603752" y="1406525"/>
                </a:lnTo>
                <a:lnTo>
                  <a:pt x="1608914" y="1413669"/>
                </a:lnTo>
                <a:lnTo>
                  <a:pt x="1613678" y="1421607"/>
                </a:lnTo>
                <a:lnTo>
                  <a:pt x="1618046" y="1429544"/>
                </a:lnTo>
                <a:lnTo>
                  <a:pt x="1622017" y="1437879"/>
                </a:lnTo>
                <a:lnTo>
                  <a:pt x="1625988" y="1446213"/>
                </a:lnTo>
                <a:lnTo>
                  <a:pt x="1629561" y="1454547"/>
                </a:lnTo>
                <a:lnTo>
                  <a:pt x="1632738" y="1463279"/>
                </a:lnTo>
                <a:lnTo>
                  <a:pt x="1635517" y="1471613"/>
                </a:lnTo>
                <a:lnTo>
                  <a:pt x="1637900" y="1479947"/>
                </a:lnTo>
                <a:lnTo>
                  <a:pt x="1639885" y="1488282"/>
                </a:lnTo>
                <a:lnTo>
                  <a:pt x="1641473" y="1497013"/>
                </a:lnTo>
                <a:lnTo>
                  <a:pt x="1643062" y="1504950"/>
                </a:lnTo>
                <a:lnTo>
                  <a:pt x="1644253" y="1512491"/>
                </a:lnTo>
                <a:lnTo>
                  <a:pt x="1645047" y="1520429"/>
                </a:lnTo>
                <a:lnTo>
                  <a:pt x="1645841" y="1527969"/>
                </a:lnTo>
                <a:lnTo>
                  <a:pt x="1646238" y="1534716"/>
                </a:lnTo>
                <a:lnTo>
                  <a:pt x="1646238" y="1541463"/>
                </a:lnTo>
                <a:lnTo>
                  <a:pt x="1646238" y="1548210"/>
                </a:lnTo>
                <a:lnTo>
                  <a:pt x="1645841" y="1553766"/>
                </a:lnTo>
                <a:lnTo>
                  <a:pt x="1645444" y="1558925"/>
                </a:lnTo>
                <a:lnTo>
                  <a:pt x="1643458" y="1570832"/>
                </a:lnTo>
                <a:lnTo>
                  <a:pt x="1642267" y="1583532"/>
                </a:lnTo>
                <a:lnTo>
                  <a:pt x="1641473" y="1595835"/>
                </a:lnTo>
                <a:lnTo>
                  <a:pt x="1640679" y="1608535"/>
                </a:lnTo>
                <a:lnTo>
                  <a:pt x="1634723" y="1749029"/>
                </a:lnTo>
                <a:lnTo>
                  <a:pt x="1628370" y="1889126"/>
                </a:lnTo>
                <a:lnTo>
                  <a:pt x="1627973" y="1902222"/>
                </a:lnTo>
                <a:lnTo>
                  <a:pt x="1626385" y="1915716"/>
                </a:lnTo>
                <a:lnTo>
                  <a:pt x="1625194" y="1928416"/>
                </a:lnTo>
                <a:lnTo>
                  <a:pt x="1623208" y="1941910"/>
                </a:lnTo>
                <a:lnTo>
                  <a:pt x="1621223" y="1954610"/>
                </a:lnTo>
                <a:lnTo>
                  <a:pt x="1618840" y="1968104"/>
                </a:lnTo>
                <a:lnTo>
                  <a:pt x="1616061" y="1980804"/>
                </a:lnTo>
                <a:lnTo>
                  <a:pt x="1612884" y="1993504"/>
                </a:lnTo>
                <a:lnTo>
                  <a:pt x="1604546" y="2026444"/>
                </a:lnTo>
                <a:lnTo>
                  <a:pt x="1595414" y="2058988"/>
                </a:lnTo>
                <a:lnTo>
                  <a:pt x="1586281" y="2091532"/>
                </a:lnTo>
                <a:lnTo>
                  <a:pt x="1577148" y="2123679"/>
                </a:lnTo>
                <a:lnTo>
                  <a:pt x="1579134" y="2125663"/>
                </a:lnTo>
                <a:lnTo>
                  <a:pt x="1617252" y="2294732"/>
                </a:lnTo>
                <a:lnTo>
                  <a:pt x="1571590" y="2303463"/>
                </a:lnTo>
                <a:lnTo>
                  <a:pt x="1487411" y="2318147"/>
                </a:lnTo>
                <a:lnTo>
                  <a:pt x="1251951" y="2359026"/>
                </a:lnTo>
                <a:lnTo>
                  <a:pt x="1000608" y="2402285"/>
                </a:lnTo>
                <a:lnTo>
                  <a:pt x="897370" y="2420541"/>
                </a:lnTo>
                <a:lnTo>
                  <a:pt x="824310" y="2433638"/>
                </a:lnTo>
                <a:lnTo>
                  <a:pt x="785398" y="2236391"/>
                </a:lnTo>
                <a:lnTo>
                  <a:pt x="781030" y="2228851"/>
                </a:lnTo>
                <a:lnTo>
                  <a:pt x="776662" y="2221707"/>
                </a:lnTo>
                <a:lnTo>
                  <a:pt x="771897" y="2214563"/>
                </a:lnTo>
                <a:lnTo>
                  <a:pt x="767133" y="2207816"/>
                </a:lnTo>
                <a:lnTo>
                  <a:pt x="761574" y="2201069"/>
                </a:lnTo>
                <a:lnTo>
                  <a:pt x="756015" y="2194719"/>
                </a:lnTo>
                <a:lnTo>
                  <a:pt x="750456" y="2188369"/>
                </a:lnTo>
                <a:lnTo>
                  <a:pt x="744897" y="2182416"/>
                </a:lnTo>
                <a:lnTo>
                  <a:pt x="738544" y="2176463"/>
                </a:lnTo>
                <a:lnTo>
                  <a:pt x="732191" y="2170907"/>
                </a:lnTo>
                <a:lnTo>
                  <a:pt x="725441" y="2165351"/>
                </a:lnTo>
                <a:lnTo>
                  <a:pt x="719088" y="2159794"/>
                </a:lnTo>
                <a:lnTo>
                  <a:pt x="711940" y="2155032"/>
                </a:lnTo>
                <a:lnTo>
                  <a:pt x="704396" y="2149873"/>
                </a:lnTo>
                <a:lnTo>
                  <a:pt x="697249" y="2145507"/>
                </a:lnTo>
                <a:lnTo>
                  <a:pt x="689705" y="2141141"/>
                </a:lnTo>
                <a:lnTo>
                  <a:pt x="678984" y="2135585"/>
                </a:lnTo>
                <a:lnTo>
                  <a:pt x="668660" y="2130029"/>
                </a:lnTo>
                <a:lnTo>
                  <a:pt x="648807" y="2118519"/>
                </a:lnTo>
                <a:lnTo>
                  <a:pt x="630145" y="2106216"/>
                </a:lnTo>
                <a:lnTo>
                  <a:pt x="611482" y="2093119"/>
                </a:lnTo>
                <a:lnTo>
                  <a:pt x="593217" y="2080022"/>
                </a:lnTo>
                <a:lnTo>
                  <a:pt x="576144" y="2065735"/>
                </a:lnTo>
                <a:lnTo>
                  <a:pt x="559070" y="2051447"/>
                </a:lnTo>
                <a:lnTo>
                  <a:pt x="543187" y="2035969"/>
                </a:lnTo>
                <a:lnTo>
                  <a:pt x="526907" y="2020491"/>
                </a:lnTo>
                <a:lnTo>
                  <a:pt x="511422" y="2004616"/>
                </a:lnTo>
                <a:lnTo>
                  <a:pt x="496333" y="1988344"/>
                </a:lnTo>
                <a:lnTo>
                  <a:pt x="481245" y="1971676"/>
                </a:lnTo>
                <a:lnTo>
                  <a:pt x="466951" y="1954610"/>
                </a:lnTo>
                <a:lnTo>
                  <a:pt x="452259" y="1937147"/>
                </a:lnTo>
                <a:lnTo>
                  <a:pt x="424067" y="1902222"/>
                </a:lnTo>
                <a:lnTo>
                  <a:pt x="418111" y="1894285"/>
                </a:lnTo>
                <a:lnTo>
                  <a:pt x="412552" y="1886744"/>
                </a:lnTo>
                <a:lnTo>
                  <a:pt x="401435" y="1870472"/>
                </a:lnTo>
                <a:lnTo>
                  <a:pt x="391508" y="1853804"/>
                </a:lnTo>
                <a:lnTo>
                  <a:pt x="381978" y="1837532"/>
                </a:lnTo>
                <a:lnTo>
                  <a:pt x="372846" y="1820069"/>
                </a:lnTo>
                <a:lnTo>
                  <a:pt x="364110" y="1803401"/>
                </a:lnTo>
                <a:lnTo>
                  <a:pt x="356169" y="1785541"/>
                </a:lnTo>
                <a:lnTo>
                  <a:pt x="348228" y="1768079"/>
                </a:lnTo>
                <a:lnTo>
                  <a:pt x="332345" y="1733551"/>
                </a:lnTo>
                <a:lnTo>
                  <a:pt x="324404" y="1716485"/>
                </a:lnTo>
                <a:lnTo>
                  <a:pt x="316065" y="1699022"/>
                </a:lnTo>
                <a:lnTo>
                  <a:pt x="307727" y="1682354"/>
                </a:lnTo>
                <a:lnTo>
                  <a:pt x="298991" y="1666082"/>
                </a:lnTo>
                <a:lnTo>
                  <a:pt x="289462" y="1649413"/>
                </a:lnTo>
                <a:lnTo>
                  <a:pt x="279535" y="1633935"/>
                </a:lnTo>
                <a:lnTo>
                  <a:pt x="275962" y="1624410"/>
                </a:lnTo>
                <a:lnTo>
                  <a:pt x="271594" y="1614885"/>
                </a:lnTo>
                <a:lnTo>
                  <a:pt x="266829" y="1605360"/>
                </a:lnTo>
                <a:lnTo>
                  <a:pt x="261667" y="1595835"/>
                </a:lnTo>
                <a:lnTo>
                  <a:pt x="256505" y="1586310"/>
                </a:lnTo>
                <a:lnTo>
                  <a:pt x="250946" y="1577182"/>
                </a:lnTo>
                <a:lnTo>
                  <a:pt x="239431" y="1558132"/>
                </a:lnTo>
                <a:lnTo>
                  <a:pt x="227122" y="1539479"/>
                </a:lnTo>
                <a:lnTo>
                  <a:pt x="214813" y="1521619"/>
                </a:lnTo>
                <a:lnTo>
                  <a:pt x="190592" y="1486694"/>
                </a:lnTo>
                <a:lnTo>
                  <a:pt x="185827" y="1479154"/>
                </a:lnTo>
                <a:lnTo>
                  <a:pt x="181063" y="1470422"/>
                </a:lnTo>
                <a:lnTo>
                  <a:pt x="170342" y="1450579"/>
                </a:lnTo>
                <a:lnTo>
                  <a:pt x="164783" y="1441054"/>
                </a:lnTo>
                <a:lnTo>
                  <a:pt x="159224" y="1431132"/>
                </a:lnTo>
                <a:lnTo>
                  <a:pt x="156444" y="1427163"/>
                </a:lnTo>
                <a:lnTo>
                  <a:pt x="153268" y="1423194"/>
                </a:lnTo>
                <a:lnTo>
                  <a:pt x="149694" y="1419622"/>
                </a:lnTo>
                <a:lnTo>
                  <a:pt x="146518" y="1416447"/>
                </a:lnTo>
                <a:lnTo>
                  <a:pt x="143738" y="1413272"/>
                </a:lnTo>
                <a:lnTo>
                  <a:pt x="140959" y="1409304"/>
                </a:lnTo>
                <a:lnTo>
                  <a:pt x="138576" y="1404541"/>
                </a:lnTo>
                <a:lnTo>
                  <a:pt x="136591" y="1398985"/>
                </a:lnTo>
                <a:lnTo>
                  <a:pt x="134209" y="1393429"/>
                </a:lnTo>
                <a:lnTo>
                  <a:pt x="132620" y="1387475"/>
                </a:lnTo>
                <a:lnTo>
                  <a:pt x="129047" y="1373982"/>
                </a:lnTo>
                <a:lnTo>
                  <a:pt x="125870" y="1360488"/>
                </a:lnTo>
                <a:lnTo>
                  <a:pt x="122694" y="1346994"/>
                </a:lnTo>
                <a:lnTo>
                  <a:pt x="120311" y="1335485"/>
                </a:lnTo>
                <a:lnTo>
                  <a:pt x="117532" y="1325563"/>
                </a:lnTo>
                <a:lnTo>
                  <a:pt x="109194" y="1300560"/>
                </a:lnTo>
                <a:lnTo>
                  <a:pt x="100458" y="1276350"/>
                </a:lnTo>
                <a:lnTo>
                  <a:pt x="95296" y="1264047"/>
                </a:lnTo>
                <a:lnTo>
                  <a:pt x="90531" y="1252538"/>
                </a:lnTo>
                <a:lnTo>
                  <a:pt x="85767" y="1241425"/>
                </a:lnTo>
                <a:lnTo>
                  <a:pt x="80208" y="1229916"/>
                </a:lnTo>
                <a:lnTo>
                  <a:pt x="77031" y="1223566"/>
                </a:lnTo>
                <a:lnTo>
                  <a:pt x="73458" y="1217216"/>
                </a:lnTo>
                <a:lnTo>
                  <a:pt x="65119" y="1203722"/>
                </a:lnTo>
                <a:lnTo>
                  <a:pt x="55987" y="1190625"/>
                </a:lnTo>
                <a:lnTo>
                  <a:pt x="46457" y="1177132"/>
                </a:lnTo>
                <a:lnTo>
                  <a:pt x="26207" y="1150938"/>
                </a:lnTo>
                <a:lnTo>
                  <a:pt x="6353" y="1125538"/>
                </a:lnTo>
                <a:lnTo>
                  <a:pt x="3574" y="1121172"/>
                </a:lnTo>
                <a:lnTo>
                  <a:pt x="1589" y="1116410"/>
                </a:lnTo>
                <a:lnTo>
                  <a:pt x="397" y="1111250"/>
                </a:lnTo>
                <a:lnTo>
                  <a:pt x="0" y="1106091"/>
                </a:lnTo>
                <a:lnTo>
                  <a:pt x="0" y="1100535"/>
                </a:lnTo>
                <a:lnTo>
                  <a:pt x="794" y="1094582"/>
                </a:lnTo>
                <a:lnTo>
                  <a:pt x="1986" y="1088629"/>
                </a:lnTo>
                <a:lnTo>
                  <a:pt x="3574" y="1083072"/>
                </a:lnTo>
                <a:lnTo>
                  <a:pt x="5559" y="1077516"/>
                </a:lnTo>
                <a:lnTo>
                  <a:pt x="8339" y="1071960"/>
                </a:lnTo>
                <a:lnTo>
                  <a:pt x="11118" y="1066404"/>
                </a:lnTo>
                <a:lnTo>
                  <a:pt x="14295" y="1061641"/>
                </a:lnTo>
                <a:lnTo>
                  <a:pt x="17868" y="1056879"/>
                </a:lnTo>
                <a:lnTo>
                  <a:pt x="21045" y="1052910"/>
                </a:lnTo>
                <a:lnTo>
                  <a:pt x="24618" y="1048941"/>
                </a:lnTo>
                <a:lnTo>
                  <a:pt x="28192" y="1045766"/>
                </a:lnTo>
                <a:lnTo>
                  <a:pt x="33751" y="1041400"/>
                </a:lnTo>
                <a:lnTo>
                  <a:pt x="39310" y="1037432"/>
                </a:lnTo>
                <a:lnTo>
                  <a:pt x="45663" y="1034257"/>
                </a:lnTo>
                <a:lnTo>
                  <a:pt x="52016" y="1031479"/>
                </a:lnTo>
                <a:lnTo>
                  <a:pt x="58369" y="1029097"/>
                </a:lnTo>
                <a:lnTo>
                  <a:pt x="64722" y="1027113"/>
                </a:lnTo>
                <a:lnTo>
                  <a:pt x="71869" y="1025922"/>
                </a:lnTo>
                <a:lnTo>
                  <a:pt x="78619" y="1024732"/>
                </a:lnTo>
                <a:lnTo>
                  <a:pt x="85767" y="1023938"/>
                </a:lnTo>
                <a:lnTo>
                  <a:pt x="92517" y="1023541"/>
                </a:lnTo>
                <a:lnTo>
                  <a:pt x="100061" y="1023938"/>
                </a:lnTo>
                <a:lnTo>
                  <a:pt x="107208" y="1024335"/>
                </a:lnTo>
                <a:lnTo>
                  <a:pt x="114355" y="1024732"/>
                </a:lnTo>
                <a:lnTo>
                  <a:pt x="121503" y="1025922"/>
                </a:lnTo>
                <a:lnTo>
                  <a:pt x="129047" y="1027510"/>
                </a:lnTo>
                <a:lnTo>
                  <a:pt x="136194" y="1029097"/>
                </a:lnTo>
                <a:lnTo>
                  <a:pt x="143341" y="1031082"/>
                </a:lnTo>
                <a:lnTo>
                  <a:pt x="150488" y="1033066"/>
                </a:lnTo>
                <a:lnTo>
                  <a:pt x="157636" y="1035844"/>
                </a:lnTo>
                <a:lnTo>
                  <a:pt x="164783" y="1038622"/>
                </a:lnTo>
                <a:lnTo>
                  <a:pt x="171533" y="1041400"/>
                </a:lnTo>
                <a:lnTo>
                  <a:pt x="177886" y="1044972"/>
                </a:lnTo>
                <a:lnTo>
                  <a:pt x="185033" y="1048544"/>
                </a:lnTo>
                <a:lnTo>
                  <a:pt x="191386" y="1052116"/>
                </a:lnTo>
                <a:lnTo>
                  <a:pt x="197739" y="1055688"/>
                </a:lnTo>
                <a:lnTo>
                  <a:pt x="203695" y="1059657"/>
                </a:lnTo>
                <a:lnTo>
                  <a:pt x="209651" y="1064022"/>
                </a:lnTo>
                <a:lnTo>
                  <a:pt x="215210" y="1067991"/>
                </a:lnTo>
                <a:lnTo>
                  <a:pt x="220769" y="1072754"/>
                </a:lnTo>
                <a:lnTo>
                  <a:pt x="225534" y="1077516"/>
                </a:lnTo>
                <a:lnTo>
                  <a:pt x="230299" y="1081882"/>
                </a:lnTo>
                <a:lnTo>
                  <a:pt x="235064" y="1086644"/>
                </a:lnTo>
                <a:lnTo>
                  <a:pt x="239828" y="1092200"/>
                </a:lnTo>
                <a:lnTo>
                  <a:pt x="244593" y="1097757"/>
                </a:lnTo>
                <a:lnTo>
                  <a:pt x="252932" y="1109663"/>
                </a:lnTo>
                <a:lnTo>
                  <a:pt x="260873" y="1121966"/>
                </a:lnTo>
                <a:lnTo>
                  <a:pt x="268814" y="1135063"/>
                </a:lnTo>
                <a:lnTo>
                  <a:pt x="283903" y="1160463"/>
                </a:lnTo>
                <a:lnTo>
                  <a:pt x="291447" y="1173163"/>
                </a:lnTo>
                <a:lnTo>
                  <a:pt x="299388" y="1185069"/>
                </a:lnTo>
                <a:lnTo>
                  <a:pt x="306139" y="1195785"/>
                </a:lnTo>
                <a:lnTo>
                  <a:pt x="312889" y="1206897"/>
                </a:lnTo>
                <a:lnTo>
                  <a:pt x="327580" y="1230710"/>
                </a:lnTo>
                <a:lnTo>
                  <a:pt x="342272" y="1255713"/>
                </a:lnTo>
                <a:lnTo>
                  <a:pt x="357757" y="1281113"/>
                </a:lnTo>
                <a:lnTo>
                  <a:pt x="365699" y="1293416"/>
                </a:lnTo>
                <a:lnTo>
                  <a:pt x="373640" y="1305719"/>
                </a:lnTo>
                <a:lnTo>
                  <a:pt x="382375" y="1317229"/>
                </a:lnTo>
                <a:lnTo>
                  <a:pt x="390714" y="1328738"/>
                </a:lnTo>
                <a:lnTo>
                  <a:pt x="399846" y="1339454"/>
                </a:lnTo>
                <a:lnTo>
                  <a:pt x="409376" y="1348979"/>
                </a:lnTo>
                <a:lnTo>
                  <a:pt x="418905" y="1358504"/>
                </a:lnTo>
                <a:lnTo>
                  <a:pt x="423670" y="1362472"/>
                </a:lnTo>
                <a:lnTo>
                  <a:pt x="428832" y="1366441"/>
                </a:lnTo>
                <a:lnTo>
                  <a:pt x="437171" y="1372791"/>
                </a:lnTo>
                <a:lnTo>
                  <a:pt x="445112" y="1378744"/>
                </a:lnTo>
                <a:lnTo>
                  <a:pt x="453450" y="1383904"/>
                </a:lnTo>
                <a:lnTo>
                  <a:pt x="462186" y="1388666"/>
                </a:lnTo>
                <a:lnTo>
                  <a:pt x="470921" y="1392635"/>
                </a:lnTo>
                <a:lnTo>
                  <a:pt x="479260" y="1396207"/>
                </a:lnTo>
                <a:lnTo>
                  <a:pt x="488789" y="1399382"/>
                </a:lnTo>
                <a:lnTo>
                  <a:pt x="497525" y="1402160"/>
                </a:lnTo>
                <a:lnTo>
                  <a:pt x="506657" y="1404144"/>
                </a:lnTo>
                <a:lnTo>
                  <a:pt x="516187" y="1405732"/>
                </a:lnTo>
                <a:lnTo>
                  <a:pt x="525716" y="1407319"/>
                </a:lnTo>
                <a:lnTo>
                  <a:pt x="535246" y="1408113"/>
                </a:lnTo>
                <a:lnTo>
                  <a:pt x="545172" y="1408113"/>
                </a:lnTo>
                <a:lnTo>
                  <a:pt x="555099" y="1407716"/>
                </a:lnTo>
                <a:lnTo>
                  <a:pt x="565423" y="1406922"/>
                </a:lnTo>
                <a:lnTo>
                  <a:pt x="575746" y="1404938"/>
                </a:lnTo>
                <a:lnTo>
                  <a:pt x="578923" y="1404541"/>
                </a:lnTo>
                <a:lnTo>
                  <a:pt x="582497" y="1402954"/>
                </a:lnTo>
                <a:lnTo>
                  <a:pt x="586467" y="1401366"/>
                </a:lnTo>
                <a:lnTo>
                  <a:pt x="590041" y="1398985"/>
                </a:lnTo>
                <a:lnTo>
                  <a:pt x="594012" y="1395810"/>
                </a:lnTo>
                <a:lnTo>
                  <a:pt x="597585" y="1392635"/>
                </a:lnTo>
                <a:lnTo>
                  <a:pt x="601556" y="1389460"/>
                </a:lnTo>
                <a:lnTo>
                  <a:pt x="604335" y="1385491"/>
                </a:lnTo>
                <a:lnTo>
                  <a:pt x="609894" y="1379141"/>
                </a:lnTo>
                <a:lnTo>
                  <a:pt x="614659" y="1372394"/>
                </a:lnTo>
                <a:lnTo>
                  <a:pt x="619424" y="1365647"/>
                </a:lnTo>
                <a:lnTo>
                  <a:pt x="623394" y="1358900"/>
                </a:lnTo>
                <a:lnTo>
                  <a:pt x="627762" y="1352154"/>
                </a:lnTo>
                <a:lnTo>
                  <a:pt x="631336" y="1344613"/>
                </a:lnTo>
                <a:lnTo>
                  <a:pt x="634512" y="1337469"/>
                </a:lnTo>
                <a:lnTo>
                  <a:pt x="637292" y="1330325"/>
                </a:lnTo>
                <a:lnTo>
                  <a:pt x="640071" y="1323182"/>
                </a:lnTo>
                <a:lnTo>
                  <a:pt x="642057" y="1315244"/>
                </a:lnTo>
                <a:lnTo>
                  <a:pt x="644042" y="1307704"/>
                </a:lnTo>
                <a:lnTo>
                  <a:pt x="645233" y="1299766"/>
                </a:lnTo>
                <a:lnTo>
                  <a:pt x="646424" y="1291829"/>
                </a:lnTo>
                <a:lnTo>
                  <a:pt x="647218" y="1283891"/>
                </a:lnTo>
                <a:lnTo>
                  <a:pt x="647616" y="1275557"/>
                </a:lnTo>
                <a:lnTo>
                  <a:pt x="648013" y="1267619"/>
                </a:lnTo>
                <a:lnTo>
                  <a:pt x="647616" y="1259682"/>
                </a:lnTo>
                <a:lnTo>
                  <a:pt x="647218" y="1252538"/>
                </a:lnTo>
                <a:lnTo>
                  <a:pt x="646424" y="1245394"/>
                </a:lnTo>
                <a:lnTo>
                  <a:pt x="645233" y="1237457"/>
                </a:lnTo>
                <a:lnTo>
                  <a:pt x="466951" y="280988"/>
                </a:lnTo>
                <a:lnTo>
                  <a:pt x="465362" y="271463"/>
                </a:lnTo>
                <a:lnTo>
                  <a:pt x="464568" y="263128"/>
                </a:lnTo>
                <a:lnTo>
                  <a:pt x="464568" y="254397"/>
                </a:lnTo>
                <a:lnTo>
                  <a:pt x="464965" y="246857"/>
                </a:lnTo>
                <a:lnTo>
                  <a:pt x="465759" y="239316"/>
                </a:lnTo>
                <a:lnTo>
                  <a:pt x="467348" y="232569"/>
                </a:lnTo>
                <a:lnTo>
                  <a:pt x="468936" y="225822"/>
                </a:lnTo>
                <a:lnTo>
                  <a:pt x="471318" y="219869"/>
                </a:lnTo>
                <a:lnTo>
                  <a:pt x="473701" y="214313"/>
                </a:lnTo>
                <a:lnTo>
                  <a:pt x="476480" y="209153"/>
                </a:lnTo>
                <a:lnTo>
                  <a:pt x="479657" y="204391"/>
                </a:lnTo>
                <a:lnTo>
                  <a:pt x="482833" y="199628"/>
                </a:lnTo>
                <a:lnTo>
                  <a:pt x="486407" y="195263"/>
                </a:lnTo>
                <a:lnTo>
                  <a:pt x="490775" y="191691"/>
                </a:lnTo>
                <a:lnTo>
                  <a:pt x="494348" y="188119"/>
                </a:lnTo>
                <a:lnTo>
                  <a:pt x="498319" y="184944"/>
                </a:lnTo>
                <a:lnTo>
                  <a:pt x="502289" y="182166"/>
                </a:lnTo>
                <a:lnTo>
                  <a:pt x="506657" y="179785"/>
                </a:lnTo>
                <a:lnTo>
                  <a:pt x="514201" y="175419"/>
                </a:lnTo>
                <a:lnTo>
                  <a:pt x="522143" y="171450"/>
                </a:lnTo>
                <a:lnTo>
                  <a:pt x="528893" y="169069"/>
                </a:lnTo>
                <a:lnTo>
                  <a:pt x="534849" y="167482"/>
                </a:lnTo>
                <a:lnTo>
                  <a:pt x="539614" y="166291"/>
                </a:lnTo>
                <a:lnTo>
                  <a:pt x="543981" y="165497"/>
                </a:lnTo>
                <a:lnTo>
                  <a:pt x="552320" y="163910"/>
                </a:lnTo>
                <a:lnTo>
                  <a:pt x="561055" y="162719"/>
                </a:lnTo>
                <a:lnTo>
                  <a:pt x="569393" y="162322"/>
                </a:lnTo>
                <a:lnTo>
                  <a:pt x="577732" y="161925"/>
                </a:lnTo>
                <a:close/>
                <a:moveTo>
                  <a:pt x="576263" y="0"/>
                </a:moveTo>
                <a:lnTo>
                  <a:pt x="594539" y="397"/>
                </a:lnTo>
                <a:lnTo>
                  <a:pt x="612419" y="1589"/>
                </a:lnTo>
                <a:lnTo>
                  <a:pt x="630298" y="3973"/>
                </a:lnTo>
                <a:lnTo>
                  <a:pt x="647780" y="7151"/>
                </a:lnTo>
                <a:lnTo>
                  <a:pt x="664864" y="10727"/>
                </a:lnTo>
                <a:lnTo>
                  <a:pt x="681551" y="15098"/>
                </a:lnTo>
                <a:lnTo>
                  <a:pt x="697841" y="20263"/>
                </a:lnTo>
                <a:lnTo>
                  <a:pt x="714131" y="26620"/>
                </a:lnTo>
                <a:lnTo>
                  <a:pt x="729626" y="33374"/>
                </a:lnTo>
                <a:lnTo>
                  <a:pt x="745122" y="41321"/>
                </a:lnTo>
                <a:lnTo>
                  <a:pt x="759822" y="50062"/>
                </a:lnTo>
                <a:lnTo>
                  <a:pt x="774920" y="59200"/>
                </a:lnTo>
                <a:lnTo>
                  <a:pt x="788826" y="69530"/>
                </a:lnTo>
                <a:lnTo>
                  <a:pt x="803130" y="80655"/>
                </a:lnTo>
                <a:lnTo>
                  <a:pt x="816638" y="92575"/>
                </a:lnTo>
                <a:lnTo>
                  <a:pt x="830147" y="105289"/>
                </a:lnTo>
                <a:lnTo>
                  <a:pt x="842464" y="118798"/>
                </a:lnTo>
                <a:lnTo>
                  <a:pt x="854780" y="132307"/>
                </a:lnTo>
                <a:lnTo>
                  <a:pt x="865508" y="146610"/>
                </a:lnTo>
                <a:lnTo>
                  <a:pt x="876235" y="160516"/>
                </a:lnTo>
                <a:lnTo>
                  <a:pt x="885374" y="175615"/>
                </a:lnTo>
                <a:lnTo>
                  <a:pt x="894115" y="190315"/>
                </a:lnTo>
                <a:lnTo>
                  <a:pt x="901664" y="205811"/>
                </a:lnTo>
                <a:lnTo>
                  <a:pt x="908815" y="221306"/>
                </a:lnTo>
                <a:lnTo>
                  <a:pt x="915172" y="237596"/>
                </a:lnTo>
                <a:lnTo>
                  <a:pt x="920337" y="253886"/>
                </a:lnTo>
                <a:lnTo>
                  <a:pt x="924708" y="270574"/>
                </a:lnTo>
                <a:lnTo>
                  <a:pt x="928284" y="287658"/>
                </a:lnTo>
                <a:lnTo>
                  <a:pt x="931462" y="304743"/>
                </a:lnTo>
                <a:lnTo>
                  <a:pt x="933449" y="322622"/>
                </a:lnTo>
                <a:lnTo>
                  <a:pt x="934641" y="340502"/>
                </a:lnTo>
                <a:lnTo>
                  <a:pt x="935038" y="359175"/>
                </a:lnTo>
                <a:lnTo>
                  <a:pt x="934641" y="377452"/>
                </a:lnTo>
                <a:lnTo>
                  <a:pt x="933449" y="395331"/>
                </a:lnTo>
                <a:lnTo>
                  <a:pt x="931462" y="413211"/>
                </a:lnTo>
                <a:lnTo>
                  <a:pt x="928284" y="430693"/>
                </a:lnTo>
                <a:lnTo>
                  <a:pt x="924708" y="447777"/>
                </a:lnTo>
                <a:lnTo>
                  <a:pt x="920337" y="464465"/>
                </a:lnTo>
                <a:lnTo>
                  <a:pt x="915172" y="480755"/>
                </a:lnTo>
                <a:lnTo>
                  <a:pt x="908815" y="496647"/>
                </a:lnTo>
                <a:lnTo>
                  <a:pt x="901664" y="512540"/>
                </a:lnTo>
                <a:lnTo>
                  <a:pt x="894115" y="527638"/>
                </a:lnTo>
                <a:lnTo>
                  <a:pt x="885374" y="543134"/>
                </a:lnTo>
                <a:lnTo>
                  <a:pt x="876235" y="557437"/>
                </a:lnTo>
                <a:lnTo>
                  <a:pt x="865508" y="572138"/>
                </a:lnTo>
                <a:lnTo>
                  <a:pt x="854780" y="585647"/>
                </a:lnTo>
                <a:lnTo>
                  <a:pt x="842464" y="599553"/>
                </a:lnTo>
                <a:lnTo>
                  <a:pt x="830147" y="612664"/>
                </a:lnTo>
                <a:lnTo>
                  <a:pt x="830147" y="613061"/>
                </a:lnTo>
                <a:lnTo>
                  <a:pt x="822201" y="620611"/>
                </a:lnTo>
                <a:lnTo>
                  <a:pt x="813857" y="628160"/>
                </a:lnTo>
                <a:lnTo>
                  <a:pt x="805911" y="634914"/>
                </a:lnTo>
                <a:lnTo>
                  <a:pt x="797964" y="641668"/>
                </a:lnTo>
                <a:lnTo>
                  <a:pt x="791607" y="619419"/>
                </a:lnTo>
                <a:lnTo>
                  <a:pt x="785250" y="597963"/>
                </a:lnTo>
                <a:lnTo>
                  <a:pt x="778496" y="576111"/>
                </a:lnTo>
                <a:lnTo>
                  <a:pt x="771344" y="553861"/>
                </a:lnTo>
                <a:lnTo>
                  <a:pt x="780880" y="543928"/>
                </a:lnTo>
                <a:lnTo>
                  <a:pt x="790018" y="533201"/>
                </a:lnTo>
                <a:lnTo>
                  <a:pt x="798759" y="522473"/>
                </a:lnTo>
                <a:lnTo>
                  <a:pt x="806705" y="511745"/>
                </a:lnTo>
                <a:lnTo>
                  <a:pt x="813857" y="500223"/>
                </a:lnTo>
                <a:lnTo>
                  <a:pt x="820611" y="488701"/>
                </a:lnTo>
                <a:lnTo>
                  <a:pt x="826571" y="476782"/>
                </a:lnTo>
                <a:lnTo>
                  <a:pt x="831736" y="464862"/>
                </a:lnTo>
                <a:lnTo>
                  <a:pt x="836504" y="452545"/>
                </a:lnTo>
                <a:lnTo>
                  <a:pt x="840477" y="439831"/>
                </a:lnTo>
                <a:lnTo>
                  <a:pt x="844053" y="427117"/>
                </a:lnTo>
                <a:lnTo>
                  <a:pt x="846834" y="414005"/>
                </a:lnTo>
                <a:lnTo>
                  <a:pt x="849218" y="400894"/>
                </a:lnTo>
                <a:lnTo>
                  <a:pt x="850807" y="386988"/>
                </a:lnTo>
                <a:lnTo>
                  <a:pt x="851602" y="373479"/>
                </a:lnTo>
                <a:lnTo>
                  <a:pt x="851999" y="359175"/>
                </a:lnTo>
                <a:lnTo>
                  <a:pt x="851602" y="344872"/>
                </a:lnTo>
                <a:lnTo>
                  <a:pt x="850807" y="330966"/>
                </a:lnTo>
                <a:lnTo>
                  <a:pt x="849218" y="317457"/>
                </a:lnTo>
                <a:lnTo>
                  <a:pt x="846834" y="303948"/>
                </a:lnTo>
                <a:lnTo>
                  <a:pt x="844053" y="291234"/>
                </a:lnTo>
                <a:lnTo>
                  <a:pt x="840477" y="278123"/>
                </a:lnTo>
                <a:lnTo>
                  <a:pt x="836504" y="265806"/>
                </a:lnTo>
                <a:lnTo>
                  <a:pt x="831736" y="253092"/>
                </a:lnTo>
                <a:lnTo>
                  <a:pt x="826571" y="241172"/>
                </a:lnTo>
                <a:lnTo>
                  <a:pt x="820611" y="229253"/>
                </a:lnTo>
                <a:lnTo>
                  <a:pt x="813460" y="217730"/>
                </a:lnTo>
                <a:lnTo>
                  <a:pt x="806308" y="206605"/>
                </a:lnTo>
                <a:lnTo>
                  <a:pt x="798759" y="195481"/>
                </a:lnTo>
                <a:lnTo>
                  <a:pt x="789621" y="185150"/>
                </a:lnTo>
                <a:lnTo>
                  <a:pt x="780880" y="174820"/>
                </a:lnTo>
                <a:lnTo>
                  <a:pt x="770947" y="164092"/>
                </a:lnTo>
                <a:lnTo>
                  <a:pt x="760617" y="154556"/>
                </a:lnTo>
                <a:lnTo>
                  <a:pt x="750287" y="145021"/>
                </a:lnTo>
                <a:lnTo>
                  <a:pt x="739559" y="136677"/>
                </a:lnTo>
                <a:lnTo>
                  <a:pt x="728434" y="129128"/>
                </a:lnTo>
                <a:lnTo>
                  <a:pt x="717310" y="121976"/>
                </a:lnTo>
                <a:lnTo>
                  <a:pt x="705788" y="114825"/>
                </a:lnTo>
                <a:lnTo>
                  <a:pt x="693868" y="108865"/>
                </a:lnTo>
                <a:lnTo>
                  <a:pt x="682346" y="103700"/>
                </a:lnTo>
                <a:lnTo>
                  <a:pt x="669632" y="98932"/>
                </a:lnTo>
                <a:lnTo>
                  <a:pt x="657315" y="94959"/>
                </a:lnTo>
                <a:lnTo>
                  <a:pt x="644204" y="91383"/>
                </a:lnTo>
                <a:lnTo>
                  <a:pt x="631490" y="88204"/>
                </a:lnTo>
                <a:lnTo>
                  <a:pt x="617584" y="86218"/>
                </a:lnTo>
                <a:lnTo>
                  <a:pt x="604472" y="84628"/>
                </a:lnTo>
                <a:lnTo>
                  <a:pt x="590169" y="83436"/>
                </a:lnTo>
                <a:lnTo>
                  <a:pt x="576263" y="83436"/>
                </a:lnTo>
                <a:lnTo>
                  <a:pt x="561960" y="83436"/>
                </a:lnTo>
                <a:lnTo>
                  <a:pt x="548451" y="84628"/>
                </a:lnTo>
                <a:lnTo>
                  <a:pt x="534545" y="86218"/>
                </a:lnTo>
                <a:lnTo>
                  <a:pt x="521434" y="88204"/>
                </a:lnTo>
                <a:lnTo>
                  <a:pt x="507925" y="91383"/>
                </a:lnTo>
                <a:lnTo>
                  <a:pt x="495211" y="94959"/>
                </a:lnTo>
                <a:lnTo>
                  <a:pt x="482497" y="98932"/>
                </a:lnTo>
                <a:lnTo>
                  <a:pt x="470578" y="103700"/>
                </a:lnTo>
                <a:lnTo>
                  <a:pt x="458658" y="108865"/>
                </a:lnTo>
                <a:lnTo>
                  <a:pt x="446341" y="114825"/>
                </a:lnTo>
                <a:lnTo>
                  <a:pt x="435217" y="121976"/>
                </a:lnTo>
                <a:lnTo>
                  <a:pt x="423694" y="129128"/>
                </a:lnTo>
                <a:lnTo>
                  <a:pt x="412967" y="136677"/>
                </a:lnTo>
                <a:lnTo>
                  <a:pt x="401842" y="145021"/>
                </a:lnTo>
                <a:lnTo>
                  <a:pt x="391512" y="154556"/>
                </a:lnTo>
                <a:lnTo>
                  <a:pt x="381579" y="164092"/>
                </a:lnTo>
                <a:lnTo>
                  <a:pt x="381182" y="164092"/>
                </a:lnTo>
                <a:lnTo>
                  <a:pt x="371249" y="174820"/>
                </a:lnTo>
                <a:lnTo>
                  <a:pt x="362111" y="185150"/>
                </a:lnTo>
                <a:lnTo>
                  <a:pt x="353767" y="195481"/>
                </a:lnTo>
                <a:lnTo>
                  <a:pt x="345821" y="207003"/>
                </a:lnTo>
                <a:lnTo>
                  <a:pt x="338669" y="218128"/>
                </a:lnTo>
                <a:lnTo>
                  <a:pt x="331915" y="229253"/>
                </a:lnTo>
                <a:lnTo>
                  <a:pt x="325955" y="241172"/>
                </a:lnTo>
                <a:lnTo>
                  <a:pt x="320790" y="253092"/>
                </a:lnTo>
                <a:lnTo>
                  <a:pt x="315625" y="265806"/>
                </a:lnTo>
                <a:lnTo>
                  <a:pt x="311652" y="278123"/>
                </a:lnTo>
                <a:lnTo>
                  <a:pt x="308473" y="291234"/>
                </a:lnTo>
                <a:lnTo>
                  <a:pt x="305692" y="303948"/>
                </a:lnTo>
                <a:lnTo>
                  <a:pt x="303308" y="317457"/>
                </a:lnTo>
                <a:lnTo>
                  <a:pt x="301719" y="330966"/>
                </a:lnTo>
                <a:lnTo>
                  <a:pt x="300924" y="345269"/>
                </a:lnTo>
                <a:lnTo>
                  <a:pt x="300527" y="359175"/>
                </a:lnTo>
                <a:lnTo>
                  <a:pt x="300924" y="373479"/>
                </a:lnTo>
                <a:lnTo>
                  <a:pt x="301719" y="386988"/>
                </a:lnTo>
                <a:lnTo>
                  <a:pt x="303308" y="400894"/>
                </a:lnTo>
                <a:lnTo>
                  <a:pt x="305692" y="414005"/>
                </a:lnTo>
                <a:lnTo>
                  <a:pt x="308473" y="427514"/>
                </a:lnTo>
                <a:lnTo>
                  <a:pt x="311652" y="440228"/>
                </a:lnTo>
                <a:lnTo>
                  <a:pt x="315625" y="452545"/>
                </a:lnTo>
                <a:lnTo>
                  <a:pt x="320790" y="464862"/>
                </a:lnTo>
                <a:lnTo>
                  <a:pt x="325955" y="476782"/>
                </a:lnTo>
                <a:lnTo>
                  <a:pt x="331915" y="489098"/>
                </a:lnTo>
                <a:lnTo>
                  <a:pt x="338669" y="500223"/>
                </a:lnTo>
                <a:lnTo>
                  <a:pt x="345821" y="511745"/>
                </a:lnTo>
                <a:lnTo>
                  <a:pt x="353767" y="522870"/>
                </a:lnTo>
                <a:lnTo>
                  <a:pt x="362111" y="533201"/>
                </a:lnTo>
                <a:lnTo>
                  <a:pt x="371249" y="543928"/>
                </a:lnTo>
                <a:lnTo>
                  <a:pt x="381182" y="554258"/>
                </a:lnTo>
                <a:lnTo>
                  <a:pt x="387539" y="560218"/>
                </a:lnTo>
                <a:lnTo>
                  <a:pt x="393896" y="566575"/>
                </a:lnTo>
                <a:lnTo>
                  <a:pt x="400650" y="572138"/>
                </a:lnTo>
                <a:lnTo>
                  <a:pt x="407405" y="577700"/>
                </a:lnTo>
                <a:lnTo>
                  <a:pt x="414159" y="582468"/>
                </a:lnTo>
                <a:lnTo>
                  <a:pt x="420913" y="587633"/>
                </a:lnTo>
                <a:lnTo>
                  <a:pt x="428065" y="592401"/>
                </a:lnTo>
                <a:lnTo>
                  <a:pt x="435614" y="597169"/>
                </a:lnTo>
                <a:lnTo>
                  <a:pt x="442368" y="601142"/>
                </a:lnTo>
                <a:lnTo>
                  <a:pt x="449917" y="605115"/>
                </a:lnTo>
                <a:lnTo>
                  <a:pt x="457069" y="608691"/>
                </a:lnTo>
                <a:lnTo>
                  <a:pt x="465015" y="612267"/>
                </a:lnTo>
                <a:lnTo>
                  <a:pt x="472564" y="615445"/>
                </a:lnTo>
                <a:lnTo>
                  <a:pt x="480113" y="618227"/>
                </a:lnTo>
                <a:lnTo>
                  <a:pt x="488457" y="621008"/>
                </a:lnTo>
                <a:lnTo>
                  <a:pt x="496403" y="623789"/>
                </a:lnTo>
                <a:lnTo>
                  <a:pt x="498787" y="634914"/>
                </a:lnTo>
                <a:lnTo>
                  <a:pt x="501171" y="645642"/>
                </a:lnTo>
                <a:lnTo>
                  <a:pt x="505541" y="667891"/>
                </a:lnTo>
                <a:lnTo>
                  <a:pt x="508720" y="690141"/>
                </a:lnTo>
                <a:lnTo>
                  <a:pt x="511501" y="712788"/>
                </a:lnTo>
                <a:lnTo>
                  <a:pt x="498390" y="710404"/>
                </a:lnTo>
                <a:lnTo>
                  <a:pt x="484881" y="707226"/>
                </a:lnTo>
                <a:lnTo>
                  <a:pt x="472167" y="703253"/>
                </a:lnTo>
                <a:lnTo>
                  <a:pt x="459453" y="699279"/>
                </a:lnTo>
                <a:lnTo>
                  <a:pt x="446739" y="694909"/>
                </a:lnTo>
                <a:lnTo>
                  <a:pt x="434819" y="690141"/>
                </a:lnTo>
                <a:lnTo>
                  <a:pt x="422503" y="684579"/>
                </a:lnTo>
                <a:lnTo>
                  <a:pt x="410583" y="678619"/>
                </a:lnTo>
                <a:lnTo>
                  <a:pt x="398664" y="671864"/>
                </a:lnTo>
                <a:lnTo>
                  <a:pt x="387142" y="665110"/>
                </a:lnTo>
                <a:lnTo>
                  <a:pt x="376017" y="657561"/>
                </a:lnTo>
                <a:lnTo>
                  <a:pt x="364892" y="649615"/>
                </a:lnTo>
                <a:lnTo>
                  <a:pt x="354164" y="641271"/>
                </a:lnTo>
                <a:lnTo>
                  <a:pt x="343040" y="632133"/>
                </a:lnTo>
                <a:lnTo>
                  <a:pt x="332709" y="622994"/>
                </a:lnTo>
                <a:lnTo>
                  <a:pt x="322379" y="612664"/>
                </a:lnTo>
                <a:lnTo>
                  <a:pt x="309665" y="599553"/>
                </a:lnTo>
                <a:lnTo>
                  <a:pt x="297746" y="585647"/>
                </a:lnTo>
                <a:lnTo>
                  <a:pt x="286621" y="572138"/>
                </a:lnTo>
                <a:lnTo>
                  <a:pt x="276291" y="557437"/>
                </a:lnTo>
                <a:lnTo>
                  <a:pt x="267153" y="543134"/>
                </a:lnTo>
                <a:lnTo>
                  <a:pt x="258412" y="527638"/>
                </a:lnTo>
                <a:lnTo>
                  <a:pt x="250465" y="512540"/>
                </a:lnTo>
                <a:lnTo>
                  <a:pt x="243711" y="496647"/>
                </a:lnTo>
                <a:lnTo>
                  <a:pt x="237751" y="480755"/>
                </a:lnTo>
                <a:lnTo>
                  <a:pt x="231792" y="464465"/>
                </a:lnTo>
                <a:lnTo>
                  <a:pt x="227421" y="447777"/>
                </a:lnTo>
                <a:lnTo>
                  <a:pt x="223845" y="430693"/>
                </a:lnTo>
                <a:lnTo>
                  <a:pt x="221064" y="413211"/>
                </a:lnTo>
                <a:lnTo>
                  <a:pt x="219078" y="395331"/>
                </a:lnTo>
                <a:lnTo>
                  <a:pt x="217886" y="377452"/>
                </a:lnTo>
                <a:lnTo>
                  <a:pt x="217488" y="359175"/>
                </a:lnTo>
                <a:lnTo>
                  <a:pt x="217886" y="340502"/>
                </a:lnTo>
                <a:lnTo>
                  <a:pt x="219078" y="322622"/>
                </a:lnTo>
                <a:lnTo>
                  <a:pt x="221064" y="304743"/>
                </a:lnTo>
                <a:lnTo>
                  <a:pt x="223845" y="287658"/>
                </a:lnTo>
                <a:lnTo>
                  <a:pt x="227421" y="270574"/>
                </a:lnTo>
                <a:lnTo>
                  <a:pt x="231792" y="253886"/>
                </a:lnTo>
                <a:lnTo>
                  <a:pt x="237751" y="237596"/>
                </a:lnTo>
                <a:lnTo>
                  <a:pt x="243711" y="221306"/>
                </a:lnTo>
                <a:lnTo>
                  <a:pt x="250465" y="205811"/>
                </a:lnTo>
                <a:lnTo>
                  <a:pt x="258412" y="190315"/>
                </a:lnTo>
                <a:lnTo>
                  <a:pt x="267153" y="175615"/>
                </a:lnTo>
                <a:lnTo>
                  <a:pt x="276291" y="160516"/>
                </a:lnTo>
                <a:lnTo>
                  <a:pt x="286621" y="146610"/>
                </a:lnTo>
                <a:lnTo>
                  <a:pt x="297746" y="132307"/>
                </a:lnTo>
                <a:lnTo>
                  <a:pt x="309665" y="118798"/>
                </a:lnTo>
                <a:lnTo>
                  <a:pt x="322379" y="105289"/>
                </a:lnTo>
                <a:lnTo>
                  <a:pt x="335491" y="92575"/>
                </a:lnTo>
                <a:lnTo>
                  <a:pt x="349397" y="80655"/>
                </a:lnTo>
                <a:lnTo>
                  <a:pt x="363303" y="69530"/>
                </a:lnTo>
                <a:lnTo>
                  <a:pt x="378003" y="59200"/>
                </a:lnTo>
                <a:lnTo>
                  <a:pt x="392307" y="50062"/>
                </a:lnTo>
                <a:lnTo>
                  <a:pt x="407405" y="41321"/>
                </a:lnTo>
                <a:lnTo>
                  <a:pt x="422900" y="33374"/>
                </a:lnTo>
                <a:lnTo>
                  <a:pt x="438395" y="26620"/>
                </a:lnTo>
                <a:lnTo>
                  <a:pt x="454288" y="20263"/>
                </a:lnTo>
                <a:lnTo>
                  <a:pt x="470975" y="15098"/>
                </a:lnTo>
                <a:lnTo>
                  <a:pt x="487662" y="10727"/>
                </a:lnTo>
                <a:lnTo>
                  <a:pt x="504747" y="7151"/>
                </a:lnTo>
                <a:lnTo>
                  <a:pt x="522228" y="3973"/>
                </a:lnTo>
                <a:lnTo>
                  <a:pt x="539710" y="1589"/>
                </a:lnTo>
                <a:lnTo>
                  <a:pt x="557589" y="397"/>
                </a:lnTo>
                <a:lnTo>
                  <a:pt x="57626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 2050"/>
          <p:cNvSpPr/>
          <p:nvPr/>
        </p:nvSpPr>
        <p:spPr bwMode="auto">
          <a:xfrm>
            <a:off x="5013325" y="147447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64"/>
          <p:cNvPicPr>
            <a:picLocks noChangeAspect="1" noChangeArrowheads="1"/>
          </p:cNvPicPr>
          <p:nvPr/>
        </p:nvPicPr>
        <p:blipFill>
          <a:blip r:embed="rId1" cstate="print"/>
          <a:srcRect t="-2872" r="47979"/>
          <a:stretch>
            <a:fillRect/>
          </a:stretch>
        </p:blipFill>
        <p:spPr>
          <a:xfrm>
            <a:off x="904875" y="2517775"/>
            <a:ext cx="5471795" cy="3898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2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3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9075" y="926465"/>
            <a:ext cx="11922125" cy="1114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92.全市2014年1季度第一产业增加值同比提高约：</a:t>
            </a:r>
            <a:endParaRPr lang="en-US" altLang="zh-CN" sz="24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A.3.5%	B.4.0%	C.4.8%	D.5.3%</a:t>
            </a:r>
            <a:endParaRPr lang="en-US" altLang="zh-CN" sz="24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932295" y="3124200"/>
          <a:ext cx="5010150" cy="1237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4" imgW="2324100" imgH="584200" progId="Equation.KSEE3">
                  <p:embed/>
                </p:oleObj>
              </mc:Choice>
              <mc:Fallback>
                <p:oleObj name="" r:id="rId4" imgW="2324100" imgH="5842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32295" y="3124200"/>
                        <a:ext cx="5010150" cy="12376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0" name=" 2050"/>
          <p:cNvSpPr/>
          <p:nvPr/>
        </p:nvSpPr>
        <p:spPr bwMode="auto">
          <a:xfrm>
            <a:off x="673735" y="2517775"/>
            <a:ext cx="914400" cy="914400"/>
          </a:xfrm>
          <a:custGeom>
            <a:avLst/>
            <a:gdLst>
              <a:gd name="T0" fmla="*/ 913166 w 4940"/>
              <a:gd name="T1" fmla="*/ 216832 h 3973"/>
              <a:gd name="T2" fmla="*/ 832184 w 4940"/>
              <a:gd name="T3" fmla="*/ 139667 h 3973"/>
              <a:gd name="T4" fmla="*/ 750431 w 4940"/>
              <a:gd name="T5" fmla="*/ 81408 h 3973"/>
              <a:gd name="T6" fmla="*/ 668293 w 4940"/>
              <a:gd name="T7" fmla="*/ 40897 h 3973"/>
              <a:gd name="T8" fmla="*/ 586925 w 4940"/>
              <a:gd name="T9" fmla="*/ 14661 h 3973"/>
              <a:gd name="T10" fmla="*/ 506715 w 4940"/>
              <a:gd name="T11" fmla="*/ 2315 h 3973"/>
              <a:gd name="T12" fmla="*/ 429203 w 4940"/>
              <a:gd name="T13" fmla="*/ 772 h 3973"/>
              <a:gd name="T14" fmla="*/ 354777 w 4940"/>
              <a:gd name="T15" fmla="*/ 8102 h 3973"/>
              <a:gd name="T16" fmla="*/ 285364 w 4940"/>
              <a:gd name="T17" fmla="*/ 22763 h 3973"/>
              <a:gd name="T18" fmla="*/ 220965 w 4940"/>
              <a:gd name="T19" fmla="*/ 42826 h 3973"/>
              <a:gd name="T20" fmla="*/ 136898 w 4940"/>
              <a:gd name="T21" fmla="*/ 77164 h 3973"/>
              <a:gd name="T22" fmla="*/ 52060 w 4940"/>
              <a:gd name="T23" fmla="*/ 123077 h 3973"/>
              <a:gd name="T24" fmla="*/ 0 w 4940"/>
              <a:gd name="T25" fmla="*/ 158573 h 3973"/>
              <a:gd name="T26" fmla="*/ 23523 w 4940"/>
              <a:gd name="T27" fmla="*/ 1411336 h 3973"/>
              <a:gd name="T28" fmla="*/ 90237 w 4940"/>
              <a:gd name="T29" fmla="*/ 1371211 h 3973"/>
              <a:gd name="T30" fmla="*/ 191271 w 4940"/>
              <a:gd name="T31" fmla="*/ 1323755 h 3973"/>
              <a:gd name="T32" fmla="*/ 252200 w 4940"/>
              <a:gd name="T33" fmla="*/ 1302149 h 3973"/>
              <a:gd name="T34" fmla="*/ 319300 w 4940"/>
              <a:gd name="T35" fmla="*/ 1284787 h 3973"/>
              <a:gd name="T36" fmla="*/ 391798 w 4940"/>
              <a:gd name="T37" fmla="*/ 1273212 h 3973"/>
              <a:gd name="T38" fmla="*/ 467381 w 4940"/>
              <a:gd name="T39" fmla="*/ 1270511 h 3973"/>
              <a:gd name="T40" fmla="*/ 546434 w 4940"/>
              <a:gd name="T41" fmla="*/ 1277070 h 3973"/>
              <a:gd name="T42" fmla="*/ 627802 w 4940"/>
              <a:gd name="T43" fmla="*/ 1295975 h 3973"/>
              <a:gd name="T44" fmla="*/ 709555 w 4940"/>
              <a:gd name="T45" fmla="*/ 1329156 h 3973"/>
              <a:gd name="T46" fmla="*/ 791693 w 4940"/>
              <a:gd name="T47" fmla="*/ 1378155 h 3973"/>
              <a:gd name="T48" fmla="*/ 873061 w 4940"/>
              <a:gd name="T49" fmla="*/ 1445288 h 3973"/>
              <a:gd name="T50" fmla="*/ 952500 w 4940"/>
              <a:gd name="T51" fmla="*/ 1532870 h 3973"/>
              <a:gd name="T52" fmla="*/ 1011887 w 4940"/>
              <a:gd name="T53" fmla="*/ 1465351 h 3973"/>
              <a:gd name="T54" fmla="*/ 1092868 w 4940"/>
              <a:gd name="T55" fmla="*/ 1393588 h 3973"/>
              <a:gd name="T56" fmla="*/ 1175007 w 4940"/>
              <a:gd name="T57" fmla="*/ 1339959 h 3973"/>
              <a:gd name="T58" fmla="*/ 1256760 w 4940"/>
              <a:gd name="T59" fmla="*/ 1302920 h 3973"/>
              <a:gd name="T60" fmla="*/ 1338128 w 4940"/>
              <a:gd name="T61" fmla="*/ 1280928 h 3973"/>
              <a:gd name="T62" fmla="*/ 1417952 w 4940"/>
              <a:gd name="T63" fmla="*/ 1270897 h 3973"/>
              <a:gd name="T64" fmla="*/ 1494692 w 4940"/>
              <a:gd name="T65" fmla="*/ 1271669 h 3973"/>
              <a:gd name="T66" fmla="*/ 1567962 w 4940"/>
              <a:gd name="T67" fmla="*/ 1281314 h 3973"/>
              <a:gd name="T68" fmla="*/ 1635832 w 4940"/>
              <a:gd name="T69" fmla="*/ 1297519 h 3973"/>
              <a:gd name="T70" fmla="*/ 1698689 w 4940"/>
              <a:gd name="T71" fmla="*/ 1318353 h 3973"/>
              <a:gd name="T72" fmla="*/ 1792397 w 4940"/>
              <a:gd name="T73" fmla="*/ 1359250 h 3973"/>
              <a:gd name="T74" fmla="*/ 1868365 w 4940"/>
              <a:gd name="T75" fmla="*/ 1402848 h 3973"/>
              <a:gd name="T76" fmla="*/ 1905000 w 4940"/>
              <a:gd name="T77" fmla="*/ 158573 h 3973"/>
              <a:gd name="T78" fmla="*/ 1868365 w 4940"/>
              <a:gd name="T79" fmla="*/ 133109 h 3973"/>
              <a:gd name="T80" fmla="*/ 1792397 w 4940"/>
              <a:gd name="T81" fmla="*/ 89511 h 3973"/>
              <a:gd name="T82" fmla="*/ 1698689 w 4940"/>
              <a:gd name="T83" fmla="*/ 47842 h 3973"/>
              <a:gd name="T84" fmla="*/ 1635832 w 4940"/>
              <a:gd name="T85" fmla="*/ 27393 h 3973"/>
              <a:gd name="T86" fmla="*/ 1567962 w 4940"/>
              <a:gd name="T87" fmla="*/ 11575 h 3973"/>
              <a:gd name="T88" fmla="*/ 1494692 w 4940"/>
              <a:gd name="T89" fmla="*/ 1929 h 3973"/>
              <a:gd name="T90" fmla="*/ 1417952 w 4940"/>
              <a:gd name="T91" fmla="*/ 1157 h 3973"/>
              <a:gd name="T92" fmla="*/ 1338128 w 4940"/>
              <a:gd name="T93" fmla="*/ 10417 h 3973"/>
              <a:gd name="T94" fmla="*/ 1256760 w 4940"/>
              <a:gd name="T95" fmla="*/ 33181 h 3973"/>
              <a:gd name="T96" fmla="*/ 1175007 w 4940"/>
              <a:gd name="T97" fmla="*/ 70220 h 3973"/>
              <a:gd name="T98" fmla="*/ 1092868 w 4940"/>
              <a:gd name="T99" fmla="*/ 123463 h 3973"/>
              <a:gd name="T100" fmla="*/ 1011887 w 4940"/>
              <a:gd name="T101" fmla="*/ 195612 h 3973"/>
              <a:gd name="T102" fmla="*/ 952500 w 4940"/>
              <a:gd name="T103" fmla="*/ 262745 h 397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940" h="3973">
                <a:moveTo>
                  <a:pt x="2470" y="681"/>
                </a:moveTo>
                <a:lnTo>
                  <a:pt x="2470" y="681"/>
                </a:lnTo>
                <a:lnTo>
                  <a:pt x="2419" y="619"/>
                </a:lnTo>
                <a:lnTo>
                  <a:pt x="2368" y="562"/>
                </a:lnTo>
                <a:lnTo>
                  <a:pt x="2315" y="507"/>
                </a:lnTo>
                <a:lnTo>
                  <a:pt x="2264" y="455"/>
                </a:lnTo>
                <a:lnTo>
                  <a:pt x="2211" y="407"/>
                </a:lnTo>
                <a:lnTo>
                  <a:pt x="2158" y="362"/>
                </a:lnTo>
                <a:lnTo>
                  <a:pt x="2106" y="320"/>
                </a:lnTo>
                <a:lnTo>
                  <a:pt x="2053" y="281"/>
                </a:lnTo>
                <a:lnTo>
                  <a:pt x="2000" y="244"/>
                </a:lnTo>
                <a:lnTo>
                  <a:pt x="1946" y="211"/>
                </a:lnTo>
                <a:lnTo>
                  <a:pt x="1894" y="182"/>
                </a:lnTo>
                <a:lnTo>
                  <a:pt x="1840" y="154"/>
                </a:lnTo>
                <a:lnTo>
                  <a:pt x="1787" y="128"/>
                </a:lnTo>
                <a:lnTo>
                  <a:pt x="1733" y="106"/>
                </a:lnTo>
                <a:lnTo>
                  <a:pt x="1680" y="86"/>
                </a:lnTo>
                <a:lnTo>
                  <a:pt x="1628" y="68"/>
                </a:lnTo>
                <a:lnTo>
                  <a:pt x="1575" y="52"/>
                </a:lnTo>
                <a:lnTo>
                  <a:pt x="1522" y="38"/>
                </a:lnTo>
                <a:lnTo>
                  <a:pt x="1469" y="27"/>
                </a:lnTo>
                <a:lnTo>
                  <a:pt x="1417" y="19"/>
                </a:lnTo>
                <a:lnTo>
                  <a:pt x="1365" y="11"/>
                </a:lnTo>
                <a:lnTo>
                  <a:pt x="1314" y="6"/>
                </a:lnTo>
                <a:lnTo>
                  <a:pt x="1264" y="3"/>
                </a:lnTo>
                <a:lnTo>
                  <a:pt x="1212" y="0"/>
                </a:lnTo>
                <a:lnTo>
                  <a:pt x="1163" y="0"/>
                </a:lnTo>
                <a:lnTo>
                  <a:pt x="1113" y="2"/>
                </a:lnTo>
                <a:lnTo>
                  <a:pt x="1064" y="5"/>
                </a:lnTo>
                <a:lnTo>
                  <a:pt x="1016" y="9"/>
                </a:lnTo>
                <a:lnTo>
                  <a:pt x="968" y="15"/>
                </a:lnTo>
                <a:lnTo>
                  <a:pt x="920" y="21"/>
                </a:lnTo>
                <a:lnTo>
                  <a:pt x="875" y="30"/>
                </a:lnTo>
                <a:lnTo>
                  <a:pt x="828" y="38"/>
                </a:lnTo>
                <a:lnTo>
                  <a:pt x="784" y="48"/>
                </a:lnTo>
                <a:lnTo>
                  <a:pt x="740" y="59"/>
                </a:lnTo>
                <a:lnTo>
                  <a:pt x="697" y="71"/>
                </a:lnTo>
                <a:lnTo>
                  <a:pt x="654" y="84"/>
                </a:lnTo>
                <a:lnTo>
                  <a:pt x="614" y="96"/>
                </a:lnTo>
                <a:lnTo>
                  <a:pt x="573" y="111"/>
                </a:lnTo>
                <a:lnTo>
                  <a:pt x="534" y="124"/>
                </a:lnTo>
                <a:lnTo>
                  <a:pt x="496" y="139"/>
                </a:lnTo>
                <a:lnTo>
                  <a:pt x="423" y="169"/>
                </a:lnTo>
                <a:lnTo>
                  <a:pt x="355" y="200"/>
                </a:lnTo>
                <a:lnTo>
                  <a:pt x="292" y="232"/>
                </a:lnTo>
                <a:lnTo>
                  <a:pt x="234" y="263"/>
                </a:lnTo>
                <a:lnTo>
                  <a:pt x="181" y="292"/>
                </a:lnTo>
                <a:lnTo>
                  <a:pt x="135" y="319"/>
                </a:lnTo>
                <a:lnTo>
                  <a:pt x="95" y="345"/>
                </a:lnTo>
                <a:lnTo>
                  <a:pt x="61" y="367"/>
                </a:lnTo>
                <a:lnTo>
                  <a:pt x="16" y="399"/>
                </a:lnTo>
                <a:lnTo>
                  <a:pt x="0" y="411"/>
                </a:lnTo>
                <a:lnTo>
                  <a:pt x="0" y="3702"/>
                </a:lnTo>
                <a:lnTo>
                  <a:pt x="16" y="3690"/>
                </a:lnTo>
                <a:lnTo>
                  <a:pt x="61" y="3658"/>
                </a:lnTo>
                <a:lnTo>
                  <a:pt x="95" y="3636"/>
                </a:lnTo>
                <a:lnTo>
                  <a:pt x="135" y="3612"/>
                </a:lnTo>
                <a:lnTo>
                  <a:pt x="181" y="3583"/>
                </a:lnTo>
                <a:lnTo>
                  <a:pt x="234" y="3554"/>
                </a:lnTo>
                <a:lnTo>
                  <a:pt x="292" y="3523"/>
                </a:lnTo>
                <a:lnTo>
                  <a:pt x="355" y="3493"/>
                </a:lnTo>
                <a:lnTo>
                  <a:pt x="423" y="3461"/>
                </a:lnTo>
                <a:lnTo>
                  <a:pt x="496" y="3431"/>
                </a:lnTo>
                <a:lnTo>
                  <a:pt x="534" y="3417"/>
                </a:lnTo>
                <a:lnTo>
                  <a:pt x="573" y="3402"/>
                </a:lnTo>
                <a:lnTo>
                  <a:pt x="614" y="3388"/>
                </a:lnTo>
                <a:lnTo>
                  <a:pt x="654" y="3375"/>
                </a:lnTo>
                <a:lnTo>
                  <a:pt x="697" y="3363"/>
                </a:lnTo>
                <a:lnTo>
                  <a:pt x="740" y="3350"/>
                </a:lnTo>
                <a:lnTo>
                  <a:pt x="784" y="3339"/>
                </a:lnTo>
                <a:lnTo>
                  <a:pt x="828" y="3330"/>
                </a:lnTo>
                <a:lnTo>
                  <a:pt x="875" y="3321"/>
                </a:lnTo>
                <a:lnTo>
                  <a:pt x="920" y="3312"/>
                </a:lnTo>
                <a:lnTo>
                  <a:pt x="968" y="3306"/>
                </a:lnTo>
                <a:lnTo>
                  <a:pt x="1016" y="3300"/>
                </a:lnTo>
                <a:lnTo>
                  <a:pt x="1064" y="3296"/>
                </a:lnTo>
                <a:lnTo>
                  <a:pt x="1113" y="3294"/>
                </a:lnTo>
                <a:lnTo>
                  <a:pt x="1163" y="3292"/>
                </a:lnTo>
                <a:lnTo>
                  <a:pt x="1212" y="3293"/>
                </a:lnTo>
                <a:lnTo>
                  <a:pt x="1264" y="3294"/>
                </a:lnTo>
                <a:lnTo>
                  <a:pt x="1314" y="3298"/>
                </a:lnTo>
                <a:lnTo>
                  <a:pt x="1365" y="3303"/>
                </a:lnTo>
                <a:lnTo>
                  <a:pt x="1417" y="3310"/>
                </a:lnTo>
                <a:lnTo>
                  <a:pt x="1469" y="3320"/>
                </a:lnTo>
                <a:lnTo>
                  <a:pt x="1522" y="3331"/>
                </a:lnTo>
                <a:lnTo>
                  <a:pt x="1575" y="3344"/>
                </a:lnTo>
                <a:lnTo>
                  <a:pt x="1628" y="3359"/>
                </a:lnTo>
                <a:lnTo>
                  <a:pt x="1680" y="3377"/>
                </a:lnTo>
                <a:lnTo>
                  <a:pt x="1733" y="3397"/>
                </a:lnTo>
                <a:lnTo>
                  <a:pt x="1787" y="3420"/>
                </a:lnTo>
                <a:lnTo>
                  <a:pt x="1840" y="3445"/>
                </a:lnTo>
                <a:lnTo>
                  <a:pt x="1894" y="3473"/>
                </a:lnTo>
                <a:lnTo>
                  <a:pt x="1946" y="3504"/>
                </a:lnTo>
                <a:lnTo>
                  <a:pt x="2000" y="3537"/>
                </a:lnTo>
                <a:lnTo>
                  <a:pt x="2053" y="3572"/>
                </a:lnTo>
                <a:lnTo>
                  <a:pt x="2106" y="3612"/>
                </a:lnTo>
                <a:lnTo>
                  <a:pt x="2158" y="3653"/>
                </a:lnTo>
                <a:lnTo>
                  <a:pt x="2211" y="3699"/>
                </a:lnTo>
                <a:lnTo>
                  <a:pt x="2264" y="3746"/>
                </a:lnTo>
                <a:lnTo>
                  <a:pt x="2315" y="3798"/>
                </a:lnTo>
                <a:lnTo>
                  <a:pt x="2368" y="3853"/>
                </a:lnTo>
                <a:lnTo>
                  <a:pt x="2419" y="3911"/>
                </a:lnTo>
                <a:lnTo>
                  <a:pt x="2470" y="3973"/>
                </a:lnTo>
                <a:lnTo>
                  <a:pt x="2521" y="3911"/>
                </a:lnTo>
                <a:lnTo>
                  <a:pt x="2573" y="3853"/>
                </a:lnTo>
                <a:lnTo>
                  <a:pt x="2624" y="3798"/>
                </a:lnTo>
                <a:lnTo>
                  <a:pt x="2676" y="3746"/>
                </a:lnTo>
                <a:lnTo>
                  <a:pt x="2728" y="3699"/>
                </a:lnTo>
                <a:lnTo>
                  <a:pt x="2781" y="3653"/>
                </a:lnTo>
                <a:lnTo>
                  <a:pt x="2834" y="3612"/>
                </a:lnTo>
                <a:lnTo>
                  <a:pt x="2886" y="3572"/>
                </a:lnTo>
                <a:lnTo>
                  <a:pt x="2940" y="3537"/>
                </a:lnTo>
                <a:lnTo>
                  <a:pt x="2993" y="3504"/>
                </a:lnTo>
                <a:lnTo>
                  <a:pt x="3047" y="3473"/>
                </a:lnTo>
                <a:lnTo>
                  <a:pt x="3100" y="3445"/>
                </a:lnTo>
                <a:lnTo>
                  <a:pt x="3154" y="3420"/>
                </a:lnTo>
                <a:lnTo>
                  <a:pt x="3206" y="3397"/>
                </a:lnTo>
                <a:lnTo>
                  <a:pt x="3259" y="3377"/>
                </a:lnTo>
                <a:lnTo>
                  <a:pt x="3313" y="3359"/>
                </a:lnTo>
                <a:lnTo>
                  <a:pt x="3366" y="3344"/>
                </a:lnTo>
                <a:lnTo>
                  <a:pt x="3418" y="3331"/>
                </a:lnTo>
                <a:lnTo>
                  <a:pt x="3470" y="3320"/>
                </a:lnTo>
                <a:lnTo>
                  <a:pt x="3523" y="3310"/>
                </a:lnTo>
                <a:lnTo>
                  <a:pt x="3574" y="3303"/>
                </a:lnTo>
                <a:lnTo>
                  <a:pt x="3626" y="3298"/>
                </a:lnTo>
                <a:lnTo>
                  <a:pt x="3677" y="3294"/>
                </a:lnTo>
                <a:lnTo>
                  <a:pt x="3727" y="3293"/>
                </a:lnTo>
                <a:lnTo>
                  <a:pt x="3778" y="3292"/>
                </a:lnTo>
                <a:lnTo>
                  <a:pt x="3827" y="3294"/>
                </a:lnTo>
                <a:lnTo>
                  <a:pt x="3876" y="3296"/>
                </a:lnTo>
                <a:lnTo>
                  <a:pt x="3925" y="3300"/>
                </a:lnTo>
                <a:lnTo>
                  <a:pt x="3973" y="3306"/>
                </a:lnTo>
                <a:lnTo>
                  <a:pt x="4019" y="3312"/>
                </a:lnTo>
                <a:lnTo>
                  <a:pt x="4066" y="3321"/>
                </a:lnTo>
                <a:lnTo>
                  <a:pt x="4111" y="3330"/>
                </a:lnTo>
                <a:lnTo>
                  <a:pt x="4155" y="3339"/>
                </a:lnTo>
                <a:lnTo>
                  <a:pt x="4199" y="3350"/>
                </a:lnTo>
                <a:lnTo>
                  <a:pt x="4242" y="3363"/>
                </a:lnTo>
                <a:lnTo>
                  <a:pt x="4285" y="3375"/>
                </a:lnTo>
                <a:lnTo>
                  <a:pt x="4327" y="3388"/>
                </a:lnTo>
                <a:lnTo>
                  <a:pt x="4366" y="3402"/>
                </a:lnTo>
                <a:lnTo>
                  <a:pt x="4405" y="3417"/>
                </a:lnTo>
                <a:lnTo>
                  <a:pt x="4444" y="3431"/>
                </a:lnTo>
                <a:lnTo>
                  <a:pt x="4517" y="3461"/>
                </a:lnTo>
                <a:lnTo>
                  <a:pt x="4585" y="3493"/>
                </a:lnTo>
                <a:lnTo>
                  <a:pt x="4648" y="3523"/>
                </a:lnTo>
                <a:lnTo>
                  <a:pt x="4707" y="3554"/>
                </a:lnTo>
                <a:lnTo>
                  <a:pt x="4758" y="3583"/>
                </a:lnTo>
                <a:lnTo>
                  <a:pt x="4805" y="3612"/>
                </a:lnTo>
                <a:lnTo>
                  <a:pt x="4845" y="3636"/>
                </a:lnTo>
                <a:lnTo>
                  <a:pt x="4878" y="3658"/>
                </a:lnTo>
                <a:lnTo>
                  <a:pt x="4924" y="3690"/>
                </a:lnTo>
                <a:lnTo>
                  <a:pt x="4940" y="3702"/>
                </a:lnTo>
                <a:lnTo>
                  <a:pt x="4940" y="411"/>
                </a:lnTo>
                <a:lnTo>
                  <a:pt x="4924" y="399"/>
                </a:lnTo>
                <a:lnTo>
                  <a:pt x="4878" y="367"/>
                </a:lnTo>
                <a:lnTo>
                  <a:pt x="4845" y="345"/>
                </a:lnTo>
                <a:lnTo>
                  <a:pt x="4805" y="319"/>
                </a:lnTo>
                <a:lnTo>
                  <a:pt x="4758" y="292"/>
                </a:lnTo>
                <a:lnTo>
                  <a:pt x="4707" y="263"/>
                </a:lnTo>
                <a:lnTo>
                  <a:pt x="4648" y="232"/>
                </a:lnTo>
                <a:lnTo>
                  <a:pt x="4585" y="200"/>
                </a:lnTo>
                <a:lnTo>
                  <a:pt x="4517" y="169"/>
                </a:lnTo>
                <a:lnTo>
                  <a:pt x="4444" y="139"/>
                </a:lnTo>
                <a:lnTo>
                  <a:pt x="4405" y="124"/>
                </a:lnTo>
                <a:lnTo>
                  <a:pt x="4366" y="111"/>
                </a:lnTo>
                <a:lnTo>
                  <a:pt x="4327" y="96"/>
                </a:lnTo>
                <a:lnTo>
                  <a:pt x="4285" y="84"/>
                </a:lnTo>
                <a:lnTo>
                  <a:pt x="4242" y="71"/>
                </a:lnTo>
                <a:lnTo>
                  <a:pt x="4199" y="59"/>
                </a:lnTo>
                <a:lnTo>
                  <a:pt x="4155" y="48"/>
                </a:lnTo>
                <a:lnTo>
                  <a:pt x="4111" y="38"/>
                </a:lnTo>
                <a:lnTo>
                  <a:pt x="4066" y="30"/>
                </a:lnTo>
                <a:lnTo>
                  <a:pt x="4019" y="21"/>
                </a:lnTo>
                <a:lnTo>
                  <a:pt x="3973" y="15"/>
                </a:lnTo>
                <a:lnTo>
                  <a:pt x="3925" y="9"/>
                </a:lnTo>
                <a:lnTo>
                  <a:pt x="3876" y="5"/>
                </a:lnTo>
                <a:lnTo>
                  <a:pt x="3827" y="2"/>
                </a:lnTo>
                <a:lnTo>
                  <a:pt x="3778" y="0"/>
                </a:lnTo>
                <a:lnTo>
                  <a:pt x="3727" y="0"/>
                </a:lnTo>
                <a:lnTo>
                  <a:pt x="3677" y="3"/>
                </a:lnTo>
                <a:lnTo>
                  <a:pt x="3626" y="6"/>
                </a:lnTo>
                <a:lnTo>
                  <a:pt x="3574" y="11"/>
                </a:lnTo>
                <a:lnTo>
                  <a:pt x="3523" y="19"/>
                </a:lnTo>
                <a:lnTo>
                  <a:pt x="3470" y="27"/>
                </a:lnTo>
                <a:lnTo>
                  <a:pt x="3418" y="38"/>
                </a:lnTo>
                <a:lnTo>
                  <a:pt x="3366" y="52"/>
                </a:lnTo>
                <a:lnTo>
                  <a:pt x="3313" y="68"/>
                </a:lnTo>
                <a:lnTo>
                  <a:pt x="3259" y="86"/>
                </a:lnTo>
                <a:lnTo>
                  <a:pt x="3206" y="106"/>
                </a:lnTo>
                <a:lnTo>
                  <a:pt x="3154" y="128"/>
                </a:lnTo>
                <a:lnTo>
                  <a:pt x="3100" y="154"/>
                </a:lnTo>
                <a:lnTo>
                  <a:pt x="3047" y="182"/>
                </a:lnTo>
                <a:lnTo>
                  <a:pt x="2993" y="211"/>
                </a:lnTo>
                <a:lnTo>
                  <a:pt x="2940" y="244"/>
                </a:lnTo>
                <a:lnTo>
                  <a:pt x="2886" y="281"/>
                </a:lnTo>
                <a:lnTo>
                  <a:pt x="2834" y="320"/>
                </a:lnTo>
                <a:lnTo>
                  <a:pt x="2781" y="362"/>
                </a:lnTo>
                <a:lnTo>
                  <a:pt x="2728" y="407"/>
                </a:lnTo>
                <a:lnTo>
                  <a:pt x="2676" y="455"/>
                </a:lnTo>
                <a:lnTo>
                  <a:pt x="2624" y="507"/>
                </a:lnTo>
                <a:lnTo>
                  <a:pt x="2573" y="562"/>
                </a:lnTo>
                <a:lnTo>
                  <a:pt x="2521" y="619"/>
                </a:lnTo>
                <a:lnTo>
                  <a:pt x="2470" y="6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</a:t>
            </a: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材料</a:t>
            </a: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 9"/>
          <p:cNvSpPr/>
          <p:nvPr/>
        </p:nvSpPr>
        <p:spPr bwMode="auto">
          <a:xfrm>
            <a:off x="9011920" y="2040890"/>
            <a:ext cx="653415" cy="915035"/>
          </a:xfrm>
          <a:custGeom>
            <a:avLst/>
            <a:gdLst/>
            <a:ahLst/>
            <a:cxnLst/>
            <a:rect l="0" t="0" r="r" b="b"/>
            <a:pathLst>
              <a:path w="1646238" h="2433638">
                <a:moveTo>
                  <a:pt x="577732" y="161925"/>
                </a:moveTo>
                <a:lnTo>
                  <a:pt x="586070" y="162719"/>
                </a:lnTo>
                <a:lnTo>
                  <a:pt x="593614" y="163910"/>
                </a:lnTo>
                <a:lnTo>
                  <a:pt x="597585" y="164703"/>
                </a:lnTo>
                <a:lnTo>
                  <a:pt x="601953" y="165894"/>
                </a:lnTo>
                <a:lnTo>
                  <a:pt x="605526" y="167482"/>
                </a:lnTo>
                <a:lnTo>
                  <a:pt x="609100" y="169069"/>
                </a:lnTo>
                <a:lnTo>
                  <a:pt x="612674" y="171053"/>
                </a:lnTo>
                <a:lnTo>
                  <a:pt x="616247" y="173435"/>
                </a:lnTo>
                <a:lnTo>
                  <a:pt x="619821" y="176610"/>
                </a:lnTo>
                <a:lnTo>
                  <a:pt x="623394" y="179388"/>
                </a:lnTo>
                <a:lnTo>
                  <a:pt x="626968" y="182563"/>
                </a:lnTo>
                <a:lnTo>
                  <a:pt x="630145" y="186135"/>
                </a:lnTo>
                <a:lnTo>
                  <a:pt x="633321" y="190103"/>
                </a:lnTo>
                <a:lnTo>
                  <a:pt x="636498" y="194469"/>
                </a:lnTo>
                <a:lnTo>
                  <a:pt x="639674" y="199232"/>
                </a:lnTo>
                <a:lnTo>
                  <a:pt x="642454" y="204788"/>
                </a:lnTo>
                <a:lnTo>
                  <a:pt x="645233" y="210344"/>
                </a:lnTo>
                <a:lnTo>
                  <a:pt x="648013" y="216297"/>
                </a:lnTo>
                <a:lnTo>
                  <a:pt x="650792" y="222647"/>
                </a:lnTo>
                <a:lnTo>
                  <a:pt x="653969" y="229394"/>
                </a:lnTo>
                <a:lnTo>
                  <a:pt x="656351" y="237332"/>
                </a:lnTo>
                <a:lnTo>
                  <a:pt x="658733" y="245269"/>
                </a:lnTo>
                <a:lnTo>
                  <a:pt x="838208" y="927100"/>
                </a:lnTo>
                <a:lnTo>
                  <a:pt x="840193" y="928291"/>
                </a:lnTo>
                <a:lnTo>
                  <a:pt x="841781" y="933450"/>
                </a:lnTo>
                <a:lnTo>
                  <a:pt x="899356" y="921941"/>
                </a:lnTo>
                <a:lnTo>
                  <a:pt x="911665" y="922338"/>
                </a:lnTo>
                <a:lnTo>
                  <a:pt x="923180" y="923529"/>
                </a:lnTo>
                <a:lnTo>
                  <a:pt x="935489" y="924719"/>
                </a:lnTo>
                <a:lnTo>
                  <a:pt x="946607" y="926704"/>
                </a:lnTo>
                <a:lnTo>
                  <a:pt x="957725" y="929482"/>
                </a:lnTo>
                <a:lnTo>
                  <a:pt x="969240" y="932657"/>
                </a:lnTo>
                <a:lnTo>
                  <a:pt x="979960" y="936229"/>
                </a:lnTo>
                <a:lnTo>
                  <a:pt x="991078" y="939800"/>
                </a:lnTo>
                <a:lnTo>
                  <a:pt x="1001402" y="944166"/>
                </a:lnTo>
                <a:lnTo>
                  <a:pt x="1011726" y="948929"/>
                </a:lnTo>
                <a:lnTo>
                  <a:pt x="1022049" y="954485"/>
                </a:lnTo>
                <a:lnTo>
                  <a:pt x="1031976" y="960438"/>
                </a:lnTo>
                <a:lnTo>
                  <a:pt x="1041506" y="966788"/>
                </a:lnTo>
                <a:lnTo>
                  <a:pt x="1051432" y="973535"/>
                </a:lnTo>
                <a:lnTo>
                  <a:pt x="1060565" y="980679"/>
                </a:lnTo>
                <a:lnTo>
                  <a:pt x="1069697" y="988616"/>
                </a:lnTo>
                <a:lnTo>
                  <a:pt x="1076050" y="994172"/>
                </a:lnTo>
                <a:lnTo>
                  <a:pt x="1081212" y="999729"/>
                </a:lnTo>
                <a:lnTo>
                  <a:pt x="1086374" y="1005682"/>
                </a:lnTo>
                <a:lnTo>
                  <a:pt x="1090345" y="1012032"/>
                </a:lnTo>
                <a:lnTo>
                  <a:pt x="1126478" y="1071960"/>
                </a:lnTo>
                <a:lnTo>
                  <a:pt x="1183258" y="1074341"/>
                </a:lnTo>
                <a:lnTo>
                  <a:pt x="1184847" y="1075532"/>
                </a:lnTo>
                <a:lnTo>
                  <a:pt x="1199538" y="1077913"/>
                </a:lnTo>
                <a:lnTo>
                  <a:pt x="1214230" y="1081088"/>
                </a:lnTo>
                <a:lnTo>
                  <a:pt x="1228524" y="1085057"/>
                </a:lnTo>
                <a:lnTo>
                  <a:pt x="1242818" y="1089422"/>
                </a:lnTo>
                <a:lnTo>
                  <a:pt x="1256716" y="1094582"/>
                </a:lnTo>
                <a:lnTo>
                  <a:pt x="1271010" y="1100932"/>
                </a:lnTo>
                <a:lnTo>
                  <a:pt x="1284510" y="1106885"/>
                </a:lnTo>
                <a:lnTo>
                  <a:pt x="1298011" y="1114029"/>
                </a:lnTo>
                <a:lnTo>
                  <a:pt x="1310717" y="1121172"/>
                </a:lnTo>
                <a:lnTo>
                  <a:pt x="1323820" y="1129507"/>
                </a:lnTo>
                <a:lnTo>
                  <a:pt x="1336129" y="1137444"/>
                </a:lnTo>
                <a:lnTo>
                  <a:pt x="1348041" y="1146175"/>
                </a:lnTo>
                <a:lnTo>
                  <a:pt x="1359953" y="1155700"/>
                </a:lnTo>
                <a:lnTo>
                  <a:pt x="1371071" y="1165225"/>
                </a:lnTo>
                <a:lnTo>
                  <a:pt x="1381792" y="1175147"/>
                </a:lnTo>
                <a:lnTo>
                  <a:pt x="1392115" y="1185863"/>
                </a:lnTo>
                <a:lnTo>
                  <a:pt x="1408792" y="1204119"/>
                </a:lnTo>
                <a:lnTo>
                  <a:pt x="1424278" y="1223566"/>
                </a:lnTo>
                <a:lnTo>
                  <a:pt x="1439763" y="1243410"/>
                </a:lnTo>
                <a:lnTo>
                  <a:pt x="1454058" y="1263254"/>
                </a:lnTo>
                <a:lnTo>
                  <a:pt x="1467955" y="1283891"/>
                </a:lnTo>
                <a:lnTo>
                  <a:pt x="1480264" y="1305322"/>
                </a:lnTo>
                <a:lnTo>
                  <a:pt x="1492970" y="1327150"/>
                </a:lnTo>
                <a:lnTo>
                  <a:pt x="1504088" y="1348582"/>
                </a:lnTo>
                <a:lnTo>
                  <a:pt x="1505279" y="1351360"/>
                </a:lnTo>
                <a:lnTo>
                  <a:pt x="1506471" y="1352154"/>
                </a:lnTo>
                <a:lnTo>
                  <a:pt x="1508059" y="1352550"/>
                </a:lnTo>
                <a:lnTo>
                  <a:pt x="1518780" y="1353344"/>
                </a:lnTo>
                <a:lnTo>
                  <a:pt x="1528309" y="1355329"/>
                </a:lnTo>
                <a:lnTo>
                  <a:pt x="1537839" y="1357710"/>
                </a:lnTo>
                <a:lnTo>
                  <a:pt x="1546971" y="1360885"/>
                </a:lnTo>
                <a:lnTo>
                  <a:pt x="1555707" y="1364457"/>
                </a:lnTo>
                <a:lnTo>
                  <a:pt x="1563648" y="1368822"/>
                </a:lnTo>
                <a:lnTo>
                  <a:pt x="1571590" y="1373982"/>
                </a:lnTo>
                <a:lnTo>
                  <a:pt x="1578737" y="1379935"/>
                </a:lnTo>
                <a:lnTo>
                  <a:pt x="1585487" y="1385888"/>
                </a:lnTo>
                <a:lnTo>
                  <a:pt x="1591840" y="1392238"/>
                </a:lnTo>
                <a:lnTo>
                  <a:pt x="1597796" y="1398985"/>
                </a:lnTo>
                <a:lnTo>
                  <a:pt x="1603752" y="1406525"/>
                </a:lnTo>
                <a:lnTo>
                  <a:pt x="1608914" y="1413669"/>
                </a:lnTo>
                <a:lnTo>
                  <a:pt x="1613678" y="1421607"/>
                </a:lnTo>
                <a:lnTo>
                  <a:pt x="1618046" y="1429544"/>
                </a:lnTo>
                <a:lnTo>
                  <a:pt x="1622017" y="1437879"/>
                </a:lnTo>
                <a:lnTo>
                  <a:pt x="1625988" y="1446213"/>
                </a:lnTo>
                <a:lnTo>
                  <a:pt x="1629561" y="1454547"/>
                </a:lnTo>
                <a:lnTo>
                  <a:pt x="1632738" y="1463279"/>
                </a:lnTo>
                <a:lnTo>
                  <a:pt x="1635517" y="1471613"/>
                </a:lnTo>
                <a:lnTo>
                  <a:pt x="1637900" y="1479947"/>
                </a:lnTo>
                <a:lnTo>
                  <a:pt x="1639885" y="1488282"/>
                </a:lnTo>
                <a:lnTo>
                  <a:pt x="1641473" y="1497013"/>
                </a:lnTo>
                <a:lnTo>
                  <a:pt x="1643062" y="1504950"/>
                </a:lnTo>
                <a:lnTo>
                  <a:pt x="1644253" y="1512491"/>
                </a:lnTo>
                <a:lnTo>
                  <a:pt x="1645047" y="1520429"/>
                </a:lnTo>
                <a:lnTo>
                  <a:pt x="1645841" y="1527969"/>
                </a:lnTo>
                <a:lnTo>
                  <a:pt x="1646238" y="1534716"/>
                </a:lnTo>
                <a:lnTo>
                  <a:pt x="1646238" y="1541463"/>
                </a:lnTo>
                <a:lnTo>
                  <a:pt x="1646238" y="1548210"/>
                </a:lnTo>
                <a:lnTo>
                  <a:pt x="1645841" y="1553766"/>
                </a:lnTo>
                <a:lnTo>
                  <a:pt x="1645444" y="1558925"/>
                </a:lnTo>
                <a:lnTo>
                  <a:pt x="1643458" y="1570832"/>
                </a:lnTo>
                <a:lnTo>
                  <a:pt x="1642267" y="1583532"/>
                </a:lnTo>
                <a:lnTo>
                  <a:pt x="1641473" y="1595835"/>
                </a:lnTo>
                <a:lnTo>
                  <a:pt x="1640679" y="1608535"/>
                </a:lnTo>
                <a:lnTo>
                  <a:pt x="1634723" y="1749029"/>
                </a:lnTo>
                <a:lnTo>
                  <a:pt x="1628370" y="1889126"/>
                </a:lnTo>
                <a:lnTo>
                  <a:pt x="1627973" y="1902222"/>
                </a:lnTo>
                <a:lnTo>
                  <a:pt x="1626385" y="1915716"/>
                </a:lnTo>
                <a:lnTo>
                  <a:pt x="1625194" y="1928416"/>
                </a:lnTo>
                <a:lnTo>
                  <a:pt x="1623208" y="1941910"/>
                </a:lnTo>
                <a:lnTo>
                  <a:pt x="1621223" y="1954610"/>
                </a:lnTo>
                <a:lnTo>
                  <a:pt x="1618840" y="1968104"/>
                </a:lnTo>
                <a:lnTo>
                  <a:pt x="1616061" y="1980804"/>
                </a:lnTo>
                <a:lnTo>
                  <a:pt x="1612884" y="1993504"/>
                </a:lnTo>
                <a:lnTo>
                  <a:pt x="1604546" y="2026444"/>
                </a:lnTo>
                <a:lnTo>
                  <a:pt x="1595414" y="2058988"/>
                </a:lnTo>
                <a:lnTo>
                  <a:pt x="1586281" y="2091532"/>
                </a:lnTo>
                <a:lnTo>
                  <a:pt x="1577148" y="2123679"/>
                </a:lnTo>
                <a:lnTo>
                  <a:pt x="1579134" y="2125663"/>
                </a:lnTo>
                <a:lnTo>
                  <a:pt x="1617252" y="2294732"/>
                </a:lnTo>
                <a:lnTo>
                  <a:pt x="1571590" y="2303463"/>
                </a:lnTo>
                <a:lnTo>
                  <a:pt x="1487411" y="2318147"/>
                </a:lnTo>
                <a:lnTo>
                  <a:pt x="1251951" y="2359026"/>
                </a:lnTo>
                <a:lnTo>
                  <a:pt x="1000608" y="2402285"/>
                </a:lnTo>
                <a:lnTo>
                  <a:pt x="897370" y="2420541"/>
                </a:lnTo>
                <a:lnTo>
                  <a:pt x="824310" y="2433638"/>
                </a:lnTo>
                <a:lnTo>
                  <a:pt x="785398" y="2236391"/>
                </a:lnTo>
                <a:lnTo>
                  <a:pt x="781030" y="2228851"/>
                </a:lnTo>
                <a:lnTo>
                  <a:pt x="776662" y="2221707"/>
                </a:lnTo>
                <a:lnTo>
                  <a:pt x="771897" y="2214563"/>
                </a:lnTo>
                <a:lnTo>
                  <a:pt x="767133" y="2207816"/>
                </a:lnTo>
                <a:lnTo>
                  <a:pt x="761574" y="2201069"/>
                </a:lnTo>
                <a:lnTo>
                  <a:pt x="756015" y="2194719"/>
                </a:lnTo>
                <a:lnTo>
                  <a:pt x="750456" y="2188369"/>
                </a:lnTo>
                <a:lnTo>
                  <a:pt x="744897" y="2182416"/>
                </a:lnTo>
                <a:lnTo>
                  <a:pt x="738544" y="2176463"/>
                </a:lnTo>
                <a:lnTo>
                  <a:pt x="732191" y="2170907"/>
                </a:lnTo>
                <a:lnTo>
                  <a:pt x="725441" y="2165351"/>
                </a:lnTo>
                <a:lnTo>
                  <a:pt x="719088" y="2159794"/>
                </a:lnTo>
                <a:lnTo>
                  <a:pt x="711940" y="2155032"/>
                </a:lnTo>
                <a:lnTo>
                  <a:pt x="704396" y="2149873"/>
                </a:lnTo>
                <a:lnTo>
                  <a:pt x="697249" y="2145507"/>
                </a:lnTo>
                <a:lnTo>
                  <a:pt x="689705" y="2141141"/>
                </a:lnTo>
                <a:lnTo>
                  <a:pt x="678984" y="2135585"/>
                </a:lnTo>
                <a:lnTo>
                  <a:pt x="668660" y="2130029"/>
                </a:lnTo>
                <a:lnTo>
                  <a:pt x="648807" y="2118519"/>
                </a:lnTo>
                <a:lnTo>
                  <a:pt x="630145" y="2106216"/>
                </a:lnTo>
                <a:lnTo>
                  <a:pt x="611482" y="2093119"/>
                </a:lnTo>
                <a:lnTo>
                  <a:pt x="593217" y="2080022"/>
                </a:lnTo>
                <a:lnTo>
                  <a:pt x="576144" y="2065735"/>
                </a:lnTo>
                <a:lnTo>
                  <a:pt x="559070" y="2051447"/>
                </a:lnTo>
                <a:lnTo>
                  <a:pt x="543187" y="2035969"/>
                </a:lnTo>
                <a:lnTo>
                  <a:pt x="526907" y="2020491"/>
                </a:lnTo>
                <a:lnTo>
                  <a:pt x="511422" y="2004616"/>
                </a:lnTo>
                <a:lnTo>
                  <a:pt x="496333" y="1988344"/>
                </a:lnTo>
                <a:lnTo>
                  <a:pt x="481245" y="1971676"/>
                </a:lnTo>
                <a:lnTo>
                  <a:pt x="466951" y="1954610"/>
                </a:lnTo>
                <a:lnTo>
                  <a:pt x="452259" y="1937147"/>
                </a:lnTo>
                <a:lnTo>
                  <a:pt x="424067" y="1902222"/>
                </a:lnTo>
                <a:lnTo>
                  <a:pt x="418111" y="1894285"/>
                </a:lnTo>
                <a:lnTo>
                  <a:pt x="412552" y="1886744"/>
                </a:lnTo>
                <a:lnTo>
                  <a:pt x="401435" y="1870472"/>
                </a:lnTo>
                <a:lnTo>
                  <a:pt x="391508" y="1853804"/>
                </a:lnTo>
                <a:lnTo>
                  <a:pt x="381978" y="1837532"/>
                </a:lnTo>
                <a:lnTo>
                  <a:pt x="372846" y="1820069"/>
                </a:lnTo>
                <a:lnTo>
                  <a:pt x="364110" y="1803401"/>
                </a:lnTo>
                <a:lnTo>
                  <a:pt x="356169" y="1785541"/>
                </a:lnTo>
                <a:lnTo>
                  <a:pt x="348228" y="1768079"/>
                </a:lnTo>
                <a:lnTo>
                  <a:pt x="332345" y="1733551"/>
                </a:lnTo>
                <a:lnTo>
                  <a:pt x="324404" y="1716485"/>
                </a:lnTo>
                <a:lnTo>
                  <a:pt x="316065" y="1699022"/>
                </a:lnTo>
                <a:lnTo>
                  <a:pt x="307727" y="1682354"/>
                </a:lnTo>
                <a:lnTo>
                  <a:pt x="298991" y="1666082"/>
                </a:lnTo>
                <a:lnTo>
                  <a:pt x="289462" y="1649413"/>
                </a:lnTo>
                <a:lnTo>
                  <a:pt x="279535" y="1633935"/>
                </a:lnTo>
                <a:lnTo>
                  <a:pt x="275962" y="1624410"/>
                </a:lnTo>
                <a:lnTo>
                  <a:pt x="271594" y="1614885"/>
                </a:lnTo>
                <a:lnTo>
                  <a:pt x="266829" y="1605360"/>
                </a:lnTo>
                <a:lnTo>
                  <a:pt x="261667" y="1595835"/>
                </a:lnTo>
                <a:lnTo>
                  <a:pt x="256505" y="1586310"/>
                </a:lnTo>
                <a:lnTo>
                  <a:pt x="250946" y="1577182"/>
                </a:lnTo>
                <a:lnTo>
                  <a:pt x="239431" y="1558132"/>
                </a:lnTo>
                <a:lnTo>
                  <a:pt x="227122" y="1539479"/>
                </a:lnTo>
                <a:lnTo>
                  <a:pt x="214813" y="1521619"/>
                </a:lnTo>
                <a:lnTo>
                  <a:pt x="190592" y="1486694"/>
                </a:lnTo>
                <a:lnTo>
                  <a:pt x="185827" y="1479154"/>
                </a:lnTo>
                <a:lnTo>
                  <a:pt x="181063" y="1470422"/>
                </a:lnTo>
                <a:lnTo>
                  <a:pt x="170342" y="1450579"/>
                </a:lnTo>
                <a:lnTo>
                  <a:pt x="164783" y="1441054"/>
                </a:lnTo>
                <a:lnTo>
                  <a:pt x="159224" y="1431132"/>
                </a:lnTo>
                <a:lnTo>
                  <a:pt x="156444" y="1427163"/>
                </a:lnTo>
                <a:lnTo>
                  <a:pt x="153268" y="1423194"/>
                </a:lnTo>
                <a:lnTo>
                  <a:pt x="149694" y="1419622"/>
                </a:lnTo>
                <a:lnTo>
                  <a:pt x="146518" y="1416447"/>
                </a:lnTo>
                <a:lnTo>
                  <a:pt x="143738" y="1413272"/>
                </a:lnTo>
                <a:lnTo>
                  <a:pt x="140959" y="1409304"/>
                </a:lnTo>
                <a:lnTo>
                  <a:pt x="138576" y="1404541"/>
                </a:lnTo>
                <a:lnTo>
                  <a:pt x="136591" y="1398985"/>
                </a:lnTo>
                <a:lnTo>
                  <a:pt x="134209" y="1393429"/>
                </a:lnTo>
                <a:lnTo>
                  <a:pt x="132620" y="1387475"/>
                </a:lnTo>
                <a:lnTo>
                  <a:pt x="129047" y="1373982"/>
                </a:lnTo>
                <a:lnTo>
                  <a:pt x="125870" y="1360488"/>
                </a:lnTo>
                <a:lnTo>
                  <a:pt x="122694" y="1346994"/>
                </a:lnTo>
                <a:lnTo>
                  <a:pt x="120311" y="1335485"/>
                </a:lnTo>
                <a:lnTo>
                  <a:pt x="117532" y="1325563"/>
                </a:lnTo>
                <a:lnTo>
                  <a:pt x="109194" y="1300560"/>
                </a:lnTo>
                <a:lnTo>
                  <a:pt x="100458" y="1276350"/>
                </a:lnTo>
                <a:lnTo>
                  <a:pt x="95296" y="1264047"/>
                </a:lnTo>
                <a:lnTo>
                  <a:pt x="90531" y="1252538"/>
                </a:lnTo>
                <a:lnTo>
                  <a:pt x="85767" y="1241425"/>
                </a:lnTo>
                <a:lnTo>
                  <a:pt x="80208" y="1229916"/>
                </a:lnTo>
                <a:lnTo>
                  <a:pt x="77031" y="1223566"/>
                </a:lnTo>
                <a:lnTo>
                  <a:pt x="73458" y="1217216"/>
                </a:lnTo>
                <a:lnTo>
                  <a:pt x="65119" y="1203722"/>
                </a:lnTo>
                <a:lnTo>
                  <a:pt x="55987" y="1190625"/>
                </a:lnTo>
                <a:lnTo>
                  <a:pt x="46457" y="1177132"/>
                </a:lnTo>
                <a:lnTo>
                  <a:pt x="26207" y="1150938"/>
                </a:lnTo>
                <a:lnTo>
                  <a:pt x="6353" y="1125538"/>
                </a:lnTo>
                <a:lnTo>
                  <a:pt x="3574" y="1121172"/>
                </a:lnTo>
                <a:lnTo>
                  <a:pt x="1589" y="1116410"/>
                </a:lnTo>
                <a:lnTo>
                  <a:pt x="397" y="1111250"/>
                </a:lnTo>
                <a:lnTo>
                  <a:pt x="0" y="1106091"/>
                </a:lnTo>
                <a:lnTo>
                  <a:pt x="0" y="1100535"/>
                </a:lnTo>
                <a:lnTo>
                  <a:pt x="794" y="1094582"/>
                </a:lnTo>
                <a:lnTo>
                  <a:pt x="1986" y="1088629"/>
                </a:lnTo>
                <a:lnTo>
                  <a:pt x="3574" y="1083072"/>
                </a:lnTo>
                <a:lnTo>
                  <a:pt x="5559" y="1077516"/>
                </a:lnTo>
                <a:lnTo>
                  <a:pt x="8339" y="1071960"/>
                </a:lnTo>
                <a:lnTo>
                  <a:pt x="11118" y="1066404"/>
                </a:lnTo>
                <a:lnTo>
                  <a:pt x="14295" y="1061641"/>
                </a:lnTo>
                <a:lnTo>
                  <a:pt x="17868" y="1056879"/>
                </a:lnTo>
                <a:lnTo>
                  <a:pt x="21045" y="1052910"/>
                </a:lnTo>
                <a:lnTo>
                  <a:pt x="24618" y="1048941"/>
                </a:lnTo>
                <a:lnTo>
                  <a:pt x="28192" y="1045766"/>
                </a:lnTo>
                <a:lnTo>
                  <a:pt x="33751" y="1041400"/>
                </a:lnTo>
                <a:lnTo>
                  <a:pt x="39310" y="1037432"/>
                </a:lnTo>
                <a:lnTo>
                  <a:pt x="45663" y="1034257"/>
                </a:lnTo>
                <a:lnTo>
                  <a:pt x="52016" y="1031479"/>
                </a:lnTo>
                <a:lnTo>
                  <a:pt x="58369" y="1029097"/>
                </a:lnTo>
                <a:lnTo>
                  <a:pt x="64722" y="1027113"/>
                </a:lnTo>
                <a:lnTo>
                  <a:pt x="71869" y="1025922"/>
                </a:lnTo>
                <a:lnTo>
                  <a:pt x="78619" y="1024732"/>
                </a:lnTo>
                <a:lnTo>
                  <a:pt x="85767" y="1023938"/>
                </a:lnTo>
                <a:lnTo>
                  <a:pt x="92517" y="1023541"/>
                </a:lnTo>
                <a:lnTo>
                  <a:pt x="100061" y="1023938"/>
                </a:lnTo>
                <a:lnTo>
                  <a:pt x="107208" y="1024335"/>
                </a:lnTo>
                <a:lnTo>
                  <a:pt x="114355" y="1024732"/>
                </a:lnTo>
                <a:lnTo>
                  <a:pt x="121503" y="1025922"/>
                </a:lnTo>
                <a:lnTo>
                  <a:pt x="129047" y="1027510"/>
                </a:lnTo>
                <a:lnTo>
                  <a:pt x="136194" y="1029097"/>
                </a:lnTo>
                <a:lnTo>
                  <a:pt x="143341" y="1031082"/>
                </a:lnTo>
                <a:lnTo>
                  <a:pt x="150488" y="1033066"/>
                </a:lnTo>
                <a:lnTo>
                  <a:pt x="157636" y="1035844"/>
                </a:lnTo>
                <a:lnTo>
                  <a:pt x="164783" y="1038622"/>
                </a:lnTo>
                <a:lnTo>
                  <a:pt x="171533" y="1041400"/>
                </a:lnTo>
                <a:lnTo>
                  <a:pt x="177886" y="1044972"/>
                </a:lnTo>
                <a:lnTo>
                  <a:pt x="185033" y="1048544"/>
                </a:lnTo>
                <a:lnTo>
                  <a:pt x="191386" y="1052116"/>
                </a:lnTo>
                <a:lnTo>
                  <a:pt x="197739" y="1055688"/>
                </a:lnTo>
                <a:lnTo>
                  <a:pt x="203695" y="1059657"/>
                </a:lnTo>
                <a:lnTo>
                  <a:pt x="209651" y="1064022"/>
                </a:lnTo>
                <a:lnTo>
                  <a:pt x="215210" y="1067991"/>
                </a:lnTo>
                <a:lnTo>
                  <a:pt x="220769" y="1072754"/>
                </a:lnTo>
                <a:lnTo>
                  <a:pt x="225534" y="1077516"/>
                </a:lnTo>
                <a:lnTo>
                  <a:pt x="230299" y="1081882"/>
                </a:lnTo>
                <a:lnTo>
                  <a:pt x="235064" y="1086644"/>
                </a:lnTo>
                <a:lnTo>
                  <a:pt x="239828" y="1092200"/>
                </a:lnTo>
                <a:lnTo>
                  <a:pt x="244593" y="1097757"/>
                </a:lnTo>
                <a:lnTo>
                  <a:pt x="252932" y="1109663"/>
                </a:lnTo>
                <a:lnTo>
                  <a:pt x="260873" y="1121966"/>
                </a:lnTo>
                <a:lnTo>
                  <a:pt x="268814" y="1135063"/>
                </a:lnTo>
                <a:lnTo>
                  <a:pt x="283903" y="1160463"/>
                </a:lnTo>
                <a:lnTo>
                  <a:pt x="291447" y="1173163"/>
                </a:lnTo>
                <a:lnTo>
                  <a:pt x="299388" y="1185069"/>
                </a:lnTo>
                <a:lnTo>
                  <a:pt x="306139" y="1195785"/>
                </a:lnTo>
                <a:lnTo>
                  <a:pt x="312889" y="1206897"/>
                </a:lnTo>
                <a:lnTo>
                  <a:pt x="327580" y="1230710"/>
                </a:lnTo>
                <a:lnTo>
                  <a:pt x="342272" y="1255713"/>
                </a:lnTo>
                <a:lnTo>
                  <a:pt x="357757" y="1281113"/>
                </a:lnTo>
                <a:lnTo>
                  <a:pt x="365699" y="1293416"/>
                </a:lnTo>
                <a:lnTo>
                  <a:pt x="373640" y="1305719"/>
                </a:lnTo>
                <a:lnTo>
                  <a:pt x="382375" y="1317229"/>
                </a:lnTo>
                <a:lnTo>
                  <a:pt x="390714" y="1328738"/>
                </a:lnTo>
                <a:lnTo>
                  <a:pt x="399846" y="1339454"/>
                </a:lnTo>
                <a:lnTo>
                  <a:pt x="409376" y="1348979"/>
                </a:lnTo>
                <a:lnTo>
                  <a:pt x="418905" y="1358504"/>
                </a:lnTo>
                <a:lnTo>
                  <a:pt x="423670" y="1362472"/>
                </a:lnTo>
                <a:lnTo>
                  <a:pt x="428832" y="1366441"/>
                </a:lnTo>
                <a:lnTo>
                  <a:pt x="437171" y="1372791"/>
                </a:lnTo>
                <a:lnTo>
                  <a:pt x="445112" y="1378744"/>
                </a:lnTo>
                <a:lnTo>
                  <a:pt x="453450" y="1383904"/>
                </a:lnTo>
                <a:lnTo>
                  <a:pt x="462186" y="1388666"/>
                </a:lnTo>
                <a:lnTo>
                  <a:pt x="470921" y="1392635"/>
                </a:lnTo>
                <a:lnTo>
                  <a:pt x="479260" y="1396207"/>
                </a:lnTo>
                <a:lnTo>
                  <a:pt x="488789" y="1399382"/>
                </a:lnTo>
                <a:lnTo>
                  <a:pt x="497525" y="1402160"/>
                </a:lnTo>
                <a:lnTo>
                  <a:pt x="506657" y="1404144"/>
                </a:lnTo>
                <a:lnTo>
                  <a:pt x="516187" y="1405732"/>
                </a:lnTo>
                <a:lnTo>
                  <a:pt x="525716" y="1407319"/>
                </a:lnTo>
                <a:lnTo>
                  <a:pt x="535246" y="1408113"/>
                </a:lnTo>
                <a:lnTo>
                  <a:pt x="545172" y="1408113"/>
                </a:lnTo>
                <a:lnTo>
                  <a:pt x="555099" y="1407716"/>
                </a:lnTo>
                <a:lnTo>
                  <a:pt x="565423" y="1406922"/>
                </a:lnTo>
                <a:lnTo>
                  <a:pt x="575746" y="1404938"/>
                </a:lnTo>
                <a:lnTo>
                  <a:pt x="578923" y="1404541"/>
                </a:lnTo>
                <a:lnTo>
                  <a:pt x="582497" y="1402954"/>
                </a:lnTo>
                <a:lnTo>
                  <a:pt x="586467" y="1401366"/>
                </a:lnTo>
                <a:lnTo>
                  <a:pt x="590041" y="1398985"/>
                </a:lnTo>
                <a:lnTo>
                  <a:pt x="594012" y="1395810"/>
                </a:lnTo>
                <a:lnTo>
                  <a:pt x="597585" y="1392635"/>
                </a:lnTo>
                <a:lnTo>
                  <a:pt x="601556" y="1389460"/>
                </a:lnTo>
                <a:lnTo>
                  <a:pt x="604335" y="1385491"/>
                </a:lnTo>
                <a:lnTo>
                  <a:pt x="609894" y="1379141"/>
                </a:lnTo>
                <a:lnTo>
                  <a:pt x="614659" y="1372394"/>
                </a:lnTo>
                <a:lnTo>
                  <a:pt x="619424" y="1365647"/>
                </a:lnTo>
                <a:lnTo>
                  <a:pt x="623394" y="1358900"/>
                </a:lnTo>
                <a:lnTo>
                  <a:pt x="627762" y="1352154"/>
                </a:lnTo>
                <a:lnTo>
                  <a:pt x="631336" y="1344613"/>
                </a:lnTo>
                <a:lnTo>
                  <a:pt x="634512" y="1337469"/>
                </a:lnTo>
                <a:lnTo>
                  <a:pt x="637292" y="1330325"/>
                </a:lnTo>
                <a:lnTo>
                  <a:pt x="640071" y="1323182"/>
                </a:lnTo>
                <a:lnTo>
                  <a:pt x="642057" y="1315244"/>
                </a:lnTo>
                <a:lnTo>
                  <a:pt x="644042" y="1307704"/>
                </a:lnTo>
                <a:lnTo>
                  <a:pt x="645233" y="1299766"/>
                </a:lnTo>
                <a:lnTo>
                  <a:pt x="646424" y="1291829"/>
                </a:lnTo>
                <a:lnTo>
                  <a:pt x="647218" y="1283891"/>
                </a:lnTo>
                <a:lnTo>
                  <a:pt x="647616" y="1275557"/>
                </a:lnTo>
                <a:lnTo>
                  <a:pt x="648013" y="1267619"/>
                </a:lnTo>
                <a:lnTo>
                  <a:pt x="647616" y="1259682"/>
                </a:lnTo>
                <a:lnTo>
                  <a:pt x="647218" y="1252538"/>
                </a:lnTo>
                <a:lnTo>
                  <a:pt x="646424" y="1245394"/>
                </a:lnTo>
                <a:lnTo>
                  <a:pt x="645233" y="1237457"/>
                </a:lnTo>
                <a:lnTo>
                  <a:pt x="466951" y="280988"/>
                </a:lnTo>
                <a:lnTo>
                  <a:pt x="465362" y="271463"/>
                </a:lnTo>
                <a:lnTo>
                  <a:pt x="464568" y="263128"/>
                </a:lnTo>
                <a:lnTo>
                  <a:pt x="464568" y="254397"/>
                </a:lnTo>
                <a:lnTo>
                  <a:pt x="464965" y="246857"/>
                </a:lnTo>
                <a:lnTo>
                  <a:pt x="465759" y="239316"/>
                </a:lnTo>
                <a:lnTo>
                  <a:pt x="467348" y="232569"/>
                </a:lnTo>
                <a:lnTo>
                  <a:pt x="468936" y="225822"/>
                </a:lnTo>
                <a:lnTo>
                  <a:pt x="471318" y="219869"/>
                </a:lnTo>
                <a:lnTo>
                  <a:pt x="473701" y="214313"/>
                </a:lnTo>
                <a:lnTo>
                  <a:pt x="476480" y="209153"/>
                </a:lnTo>
                <a:lnTo>
                  <a:pt x="479657" y="204391"/>
                </a:lnTo>
                <a:lnTo>
                  <a:pt x="482833" y="199628"/>
                </a:lnTo>
                <a:lnTo>
                  <a:pt x="486407" y="195263"/>
                </a:lnTo>
                <a:lnTo>
                  <a:pt x="490775" y="191691"/>
                </a:lnTo>
                <a:lnTo>
                  <a:pt x="494348" y="188119"/>
                </a:lnTo>
                <a:lnTo>
                  <a:pt x="498319" y="184944"/>
                </a:lnTo>
                <a:lnTo>
                  <a:pt x="502289" y="182166"/>
                </a:lnTo>
                <a:lnTo>
                  <a:pt x="506657" y="179785"/>
                </a:lnTo>
                <a:lnTo>
                  <a:pt x="514201" y="175419"/>
                </a:lnTo>
                <a:lnTo>
                  <a:pt x="522143" y="171450"/>
                </a:lnTo>
                <a:lnTo>
                  <a:pt x="528893" y="169069"/>
                </a:lnTo>
                <a:lnTo>
                  <a:pt x="534849" y="167482"/>
                </a:lnTo>
                <a:lnTo>
                  <a:pt x="539614" y="166291"/>
                </a:lnTo>
                <a:lnTo>
                  <a:pt x="543981" y="165497"/>
                </a:lnTo>
                <a:lnTo>
                  <a:pt x="552320" y="163910"/>
                </a:lnTo>
                <a:lnTo>
                  <a:pt x="561055" y="162719"/>
                </a:lnTo>
                <a:lnTo>
                  <a:pt x="569393" y="162322"/>
                </a:lnTo>
                <a:lnTo>
                  <a:pt x="577732" y="161925"/>
                </a:lnTo>
                <a:close/>
                <a:moveTo>
                  <a:pt x="576263" y="0"/>
                </a:moveTo>
                <a:lnTo>
                  <a:pt x="594539" y="397"/>
                </a:lnTo>
                <a:lnTo>
                  <a:pt x="612419" y="1589"/>
                </a:lnTo>
                <a:lnTo>
                  <a:pt x="630298" y="3973"/>
                </a:lnTo>
                <a:lnTo>
                  <a:pt x="647780" y="7151"/>
                </a:lnTo>
                <a:lnTo>
                  <a:pt x="664864" y="10727"/>
                </a:lnTo>
                <a:lnTo>
                  <a:pt x="681551" y="15098"/>
                </a:lnTo>
                <a:lnTo>
                  <a:pt x="697841" y="20263"/>
                </a:lnTo>
                <a:lnTo>
                  <a:pt x="714131" y="26620"/>
                </a:lnTo>
                <a:lnTo>
                  <a:pt x="729626" y="33374"/>
                </a:lnTo>
                <a:lnTo>
                  <a:pt x="745122" y="41321"/>
                </a:lnTo>
                <a:lnTo>
                  <a:pt x="759822" y="50062"/>
                </a:lnTo>
                <a:lnTo>
                  <a:pt x="774920" y="59200"/>
                </a:lnTo>
                <a:lnTo>
                  <a:pt x="788826" y="69530"/>
                </a:lnTo>
                <a:lnTo>
                  <a:pt x="803130" y="80655"/>
                </a:lnTo>
                <a:lnTo>
                  <a:pt x="816638" y="92575"/>
                </a:lnTo>
                <a:lnTo>
                  <a:pt x="830147" y="105289"/>
                </a:lnTo>
                <a:lnTo>
                  <a:pt x="842464" y="118798"/>
                </a:lnTo>
                <a:lnTo>
                  <a:pt x="854780" y="132307"/>
                </a:lnTo>
                <a:lnTo>
                  <a:pt x="865508" y="146610"/>
                </a:lnTo>
                <a:lnTo>
                  <a:pt x="876235" y="160516"/>
                </a:lnTo>
                <a:lnTo>
                  <a:pt x="885374" y="175615"/>
                </a:lnTo>
                <a:lnTo>
                  <a:pt x="894115" y="190315"/>
                </a:lnTo>
                <a:lnTo>
                  <a:pt x="901664" y="205811"/>
                </a:lnTo>
                <a:lnTo>
                  <a:pt x="908815" y="221306"/>
                </a:lnTo>
                <a:lnTo>
                  <a:pt x="915172" y="237596"/>
                </a:lnTo>
                <a:lnTo>
                  <a:pt x="920337" y="253886"/>
                </a:lnTo>
                <a:lnTo>
                  <a:pt x="924708" y="270574"/>
                </a:lnTo>
                <a:lnTo>
                  <a:pt x="928284" y="287658"/>
                </a:lnTo>
                <a:lnTo>
                  <a:pt x="931462" y="304743"/>
                </a:lnTo>
                <a:lnTo>
                  <a:pt x="933449" y="322622"/>
                </a:lnTo>
                <a:lnTo>
                  <a:pt x="934641" y="340502"/>
                </a:lnTo>
                <a:lnTo>
                  <a:pt x="935038" y="359175"/>
                </a:lnTo>
                <a:lnTo>
                  <a:pt x="934641" y="377452"/>
                </a:lnTo>
                <a:lnTo>
                  <a:pt x="933449" y="395331"/>
                </a:lnTo>
                <a:lnTo>
                  <a:pt x="931462" y="413211"/>
                </a:lnTo>
                <a:lnTo>
                  <a:pt x="928284" y="430693"/>
                </a:lnTo>
                <a:lnTo>
                  <a:pt x="924708" y="447777"/>
                </a:lnTo>
                <a:lnTo>
                  <a:pt x="920337" y="464465"/>
                </a:lnTo>
                <a:lnTo>
                  <a:pt x="915172" y="480755"/>
                </a:lnTo>
                <a:lnTo>
                  <a:pt x="908815" y="496647"/>
                </a:lnTo>
                <a:lnTo>
                  <a:pt x="901664" y="512540"/>
                </a:lnTo>
                <a:lnTo>
                  <a:pt x="894115" y="527638"/>
                </a:lnTo>
                <a:lnTo>
                  <a:pt x="885374" y="543134"/>
                </a:lnTo>
                <a:lnTo>
                  <a:pt x="876235" y="557437"/>
                </a:lnTo>
                <a:lnTo>
                  <a:pt x="865508" y="572138"/>
                </a:lnTo>
                <a:lnTo>
                  <a:pt x="854780" y="585647"/>
                </a:lnTo>
                <a:lnTo>
                  <a:pt x="842464" y="599553"/>
                </a:lnTo>
                <a:lnTo>
                  <a:pt x="830147" y="612664"/>
                </a:lnTo>
                <a:lnTo>
                  <a:pt x="830147" y="613061"/>
                </a:lnTo>
                <a:lnTo>
                  <a:pt x="822201" y="620611"/>
                </a:lnTo>
                <a:lnTo>
                  <a:pt x="813857" y="628160"/>
                </a:lnTo>
                <a:lnTo>
                  <a:pt x="805911" y="634914"/>
                </a:lnTo>
                <a:lnTo>
                  <a:pt x="797964" y="641668"/>
                </a:lnTo>
                <a:lnTo>
                  <a:pt x="791607" y="619419"/>
                </a:lnTo>
                <a:lnTo>
                  <a:pt x="785250" y="597963"/>
                </a:lnTo>
                <a:lnTo>
                  <a:pt x="778496" y="576111"/>
                </a:lnTo>
                <a:lnTo>
                  <a:pt x="771344" y="553861"/>
                </a:lnTo>
                <a:lnTo>
                  <a:pt x="780880" y="543928"/>
                </a:lnTo>
                <a:lnTo>
                  <a:pt x="790018" y="533201"/>
                </a:lnTo>
                <a:lnTo>
                  <a:pt x="798759" y="522473"/>
                </a:lnTo>
                <a:lnTo>
                  <a:pt x="806705" y="511745"/>
                </a:lnTo>
                <a:lnTo>
                  <a:pt x="813857" y="500223"/>
                </a:lnTo>
                <a:lnTo>
                  <a:pt x="820611" y="488701"/>
                </a:lnTo>
                <a:lnTo>
                  <a:pt x="826571" y="476782"/>
                </a:lnTo>
                <a:lnTo>
                  <a:pt x="831736" y="464862"/>
                </a:lnTo>
                <a:lnTo>
                  <a:pt x="836504" y="452545"/>
                </a:lnTo>
                <a:lnTo>
                  <a:pt x="840477" y="439831"/>
                </a:lnTo>
                <a:lnTo>
                  <a:pt x="844053" y="427117"/>
                </a:lnTo>
                <a:lnTo>
                  <a:pt x="846834" y="414005"/>
                </a:lnTo>
                <a:lnTo>
                  <a:pt x="849218" y="400894"/>
                </a:lnTo>
                <a:lnTo>
                  <a:pt x="850807" y="386988"/>
                </a:lnTo>
                <a:lnTo>
                  <a:pt x="851602" y="373479"/>
                </a:lnTo>
                <a:lnTo>
                  <a:pt x="851999" y="359175"/>
                </a:lnTo>
                <a:lnTo>
                  <a:pt x="851602" y="344872"/>
                </a:lnTo>
                <a:lnTo>
                  <a:pt x="850807" y="330966"/>
                </a:lnTo>
                <a:lnTo>
                  <a:pt x="849218" y="317457"/>
                </a:lnTo>
                <a:lnTo>
                  <a:pt x="846834" y="303948"/>
                </a:lnTo>
                <a:lnTo>
                  <a:pt x="844053" y="291234"/>
                </a:lnTo>
                <a:lnTo>
                  <a:pt x="840477" y="278123"/>
                </a:lnTo>
                <a:lnTo>
                  <a:pt x="836504" y="265806"/>
                </a:lnTo>
                <a:lnTo>
                  <a:pt x="831736" y="253092"/>
                </a:lnTo>
                <a:lnTo>
                  <a:pt x="826571" y="241172"/>
                </a:lnTo>
                <a:lnTo>
                  <a:pt x="820611" y="229253"/>
                </a:lnTo>
                <a:lnTo>
                  <a:pt x="813460" y="217730"/>
                </a:lnTo>
                <a:lnTo>
                  <a:pt x="806308" y="206605"/>
                </a:lnTo>
                <a:lnTo>
                  <a:pt x="798759" y="195481"/>
                </a:lnTo>
                <a:lnTo>
                  <a:pt x="789621" y="185150"/>
                </a:lnTo>
                <a:lnTo>
                  <a:pt x="780880" y="174820"/>
                </a:lnTo>
                <a:lnTo>
                  <a:pt x="770947" y="164092"/>
                </a:lnTo>
                <a:lnTo>
                  <a:pt x="760617" y="154556"/>
                </a:lnTo>
                <a:lnTo>
                  <a:pt x="750287" y="145021"/>
                </a:lnTo>
                <a:lnTo>
                  <a:pt x="739559" y="136677"/>
                </a:lnTo>
                <a:lnTo>
                  <a:pt x="728434" y="129128"/>
                </a:lnTo>
                <a:lnTo>
                  <a:pt x="717310" y="121976"/>
                </a:lnTo>
                <a:lnTo>
                  <a:pt x="705788" y="114825"/>
                </a:lnTo>
                <a:lnTo>
                  <a:pt x="693868" y="108865"/>
                </a:lnTo>
                <a:lnTo>
                  <a:pt x="682346" y="103700"/>
                </a:lnTo>
                <a:lnTo>
                  <a:pt x="669632" y="98932"/>
                </a:lnTo>
                <a:lnTo>
                  <a:pt x="657315" y="94959"/>
                </a:lnTo>
                <a:lnTo>
                  <a:pt x="644204" y="91383"/>
                </a:lnTo>
                <a:lnTo>
                  <a:pt x="631490" y="88204"/>
                </a:lnTo>
                <a:lnTo>
                  <a:pt x="617584" y="86218"/>
                </a:lnTo>
                <a:lnTo>
                  <a:pt x="604472" y="84628"/>
                </a:lnTo>
                <a:lnTo>
                  <a:pt x="590169" y="83436"/>
                </a:lnTo>
                <a:lnTo>
                  <a:pt x="576263" y="83436"/>
                </a:lnTo>
                <a:lnTo>
                  <a:pt x="561960" y="83436"/>
                </a:lnTo>
                <a:lnTo>
                  <a:pt x="548451" y="84628"/>
                </a:lnTo>
                <a:lnTo>
                  <a:pt x="534545" y="86218"/>
                </a:lnTo>
                <a:lnTo>
                  <a:pt x="521434" y="88204"/>
                </a:lnTo>
                <a:lnTo>
                  <a:pt x="507925" y="91383"/>
                </a:lnTo>
                <a:lnTo>
                  <a:pt x="495211" y="94959"/>
                </a:lnTo>
                <a:lnTo>
                  <a:pt x="482497" y="98932"/>
                </a:lnTo>
                <a:lnTo>
                  <a:pt x="470578" y="103700"/>
                </a:lnTo>
                <a:lnTo>
                  <a:pt x="458658" y="108865"/>
                </a:lnTo>
                <a:lnTo>
                  <a:pt x="446341" y="114825"/>
                </a:lnTo>
                <a:lnTo>
                  <a:pt x="435217" y="121976"/>
                </a:lnTo>
                <a:lnTo>
                  <a:pt x="423694" y="129128"/>
                </a:lnTo>
                <a:lnTo>
                  <a:pt x="412967" y="136677"/>
                </a:lnTo>
                <a:lnTo>
                  <a:pt x="401842" y="145021"/>
                </a:lnTo>
                <a:lnTo>
                  <a:pt x="391512" y="154556"/>
                </a:lnTo>
                <a:lnTo>
                  <a:pt x="381579" y="164092"/>
                </a:lnTo>
                <a:lnTo>
                  <a:pt x="381182" y="164092"/>
                </a:lnTo>
                <a:lnTo>
                  <a:pt x="371249" y="174820"/>
                </a:lnTo>
                <a:lnTo>
                  <a:pt x="362111" y="185150"/>
                </a:lnTo>
                <a:lnTo>
                  <a:pt x="353767" y="195481"/>
                </a:lnTo>
                <a:lnTo>
                  <a:pt x="345821" y="207003"/>
                </a:lnTo>
                <a:lnTo>
                  <a:pt x="338669" y="218128"/>
                </a:lnTo>
                <a:lnTo>
                  <a:pt x="331915" y="229253"/>
                </a:lnTo>
                <a:lnTo>
                  <a:pt x="325955" y="241172"/>
                </a:lnTo>
                <a:lnTo>
                  <a:pt x="320790" y="253092"/>
                </a:lnTo>
                <a:lnTo>
                  <a:pt x="315625" y="265806"/>
                </a:lnTo>
                <a:lnTo>
                  <a:pt x="311652" y="278123"/>
                </a:lnTo>
                <a:lnTo>
                  <a:pt x="308473" y="291234"/>
                </a:lnTo>
                <a:lnTo>
                  <a:pt x="305692" y="303948"/>
                </a:lnTo>
                <a:lnTo>
                  <a:pt x="303308" y="317457"/>
                </a:lnTo>
                <a:lnTo>
                  <a:pt x="301719" y="330966"/>
                </a:lnTo>
                <a:lnTo>
                  <a:pt x="300924" y="345269"/>
                </a:lnTo>
                <a:lnTo>
                  <a:pt x="300527" y="359175"/>
                </a:lnTo>
                <a:lnTo>
                  <a:pt x="300924" y="373479"/>
                </a:lnTo>
                <a:lnTo>
                  <a:pt x="301719" y="386988"/>
                </a:lnTo>
                <a:lnTo>
                  <a:pt x="303308" y="400894"/>
                </a:lnTo>
                <a:lnTo>
                  <a:pt x="305692" y="414005"/>
                </a:lnTo>
                <a:lnTo>
                  <a:pt x="308473" y="427514"/>
                </a:lnTo>
                <a:lnTo>
                  <a:pt x="311652" y="440228"/>
                </a:lnTo>
                <a:lnTo>
                  <a:pt x="315625" y="452545"/>
                </a:lnTo>
                <a:lnTo>
                  <a:pt x="320790" y="464862"/>
                </a:lnTo>
                <a:lnTo>
                  <a:pt x="325955" y="476782"/>
                </a:lnTo>
                <a:lnTo>
                  <a:pt x="331915" y="489098"/>
                </a:lnTo>
                <a:lnTo>
                  <a:pt x="338669" y="500223"/>
                </a:lnTo>
                <a:lnTo>
                  <a:pt x="345821" y="511745"/>
                </a:lnTo>
                <a:lnTo>
                  <a:pt x="353767" y="522870"/>
                </a:lnTo>
                <a:lnTo>
                  <a:pt x="362111" y="533201"/>
                </a:lnTo>
                <a:lnTo>
                  <a:pt x="371249" y="543928"/>
                </a:lnTo>
                <a:lnTo>
                  <a:pt x="381182" y="554258"/>
                </a:lnTo>
                <a:lnTo>
                  <a:pt x="387539" y="560218"/>
                </a:lnTo>
                <a:lnTo>
                  <a:pt x="393896" y="566575"/>
                </a:lnTo>
                <a:lnTo>
                  <a:pt x="400650" y="572138"/>
                </a:lnTo>
                <a:lnTo>
                  <a:pt x="407405" y="577700"/>
                </a:lnTo>
                <a:lnTo>
                  <a:pt x="414159" y="582468"/>
                </a:lnTo>
                <a:lnTo>
                  <a:pt x="420913" y="587633"/>
                </a:lnTo>
                <a:lnTo>
                  <a:pt x="428065" y="592401"/>
                </a:lnTo>
                <a:lnTo>
                  <a:pt x="435614" y="597169"/>
                </a:lnTo>
                <a:lnTo>
                  <a:pt x="442368" y="601142"/>
                </a:lnTo>
                <a:lnTo>
                  <a:pt x="449917" y="605115"/>
                </a:lnTo>
                <a:lnTo>
                  <a:pt x="457069" y="608691"/>
                </a:lnTo>
                <a:lnTo>
                  <a:pt x="465015" y="612267"/>
                </a:lnTo>
                <a:lnTo>
                  <a:pt x="472564" y="615445"/>
                </a:lnTo>
                <a:lnTo>
                  <a:pt x="480113" y="618227"/>
                </a:lnTo>
                <a:lnTo>
                  <a:pt x="488457" y="621008"/>
                </a:lnTo>
                <a:lnTo>
                  <a:pt x="496403" y="623789"/>
                </a:lnTo>
                <a:lnTo>
                  <a:pt x="498787" y="634914"/>
                </a:lnTo>
                <a:lnTo>
                  <a:pt x="501171" y="645642"/>
                </a:lnTo>
                <a:lnTo>
                  <a:pt x="505541" y="667891"/>
                </a:lnTo>
                <a:lnTo>
                  <a:pt x="508720" y="690141"/>
                </a:lnTo>
                <a:lnTo>
                  <a:pt x="511501" y="712788"/>
                </a:lnTo>
                <a:lnTo>
                  <a:pt x="498390" y="710404"/>
                </a:lnTo>
                <a:lnTo>
                  <a:pt x="484881" y="707226"/>
                </a:lnTo>
                <a:lnTo>
                  <a:pt x="472167" y="703253"/>
                </a:lnTo>
                <a:lnTo>
                  <a:pt x="459453" y="699279"/>
                </a:lnTo>
                <a:lnTo>
                  <a:pt x="446739" y="694909"/>
                </a:lnTo>
                <a:lnTo>
                  <a:pt x="434819" y="690141"/>
                </a:lnTo>
                <a:lnTo>
                  <a:pt x="422503" y="684579"/>
                </a:lnTo>
                <a:lnTo>
                  <a:pt x="410583" y="678619"/>
                </a:lnTo>
                <a:lnTo>
                  <a:pt x="398664" y="671864"/>
                </a:lnTo>
                <a:lnTo>
                  <a:pt x="387142" y="665110"/>
                </a:lnTo>
                <a:lnTo>
                  <a:pt x="376017" y="657561"/>
                </a:lnTo>
                <a:lnTo>
                  <a:pt x="364892" y="649615"/>
                </a:lnTo>
                <a:lnTo>
                  <a:pt x="354164" y="641271"/>
                </a:lnTo>
                <a:lnTo>
                  <a:pt x="343040" y="632133"/>
                </a:lnTo>
                <a:lnTo>
                  <a:pt x="332709" y="622994"/>
                </a:lnTo>
                <a:lnTo>
                  <a:pt x="322379" y="612664"/>
                </a:lnTo>
                <a:lnTo>
                  <a:pt x="309665" y="599553"/>
                </a:lnTo>
                <a:lnTo>
                  <a:pt x="297746" y="585647"/>
                </a:lnTo>
                <a:lnTo>
                  <a:pt x="286621" y="572138"/>
                </a:lnTo>
                <a:lnTo>
                  <a:pt x="276291" y="557437"/>
                </a:lnTo>
                <a:lnTo>
                  <a:pt x="267153" y="543134"/>
                </a:lnTo>
                <a:lnTo>
                  <a:pt x="258412" y="527638"/>
                </a:lnTo>
                <a:lnTo>
                  <a:pt x="250465" y="512540"/>
                </a:lnTo>
                <a:lnTo>
                  <a:pt x="243711" y="496647"/>
                </a:lnTo>
                <a:lnTo>
                  <a:pt x="237751" y="480755"/>
                </a:lnTo>
                <a:lnTo>
                  <a:pt x="231792" y="464465"/>
                </a:lnTo>
                <a:lnTo>
                  <a:pt x="227421" y="447777"/>
                </a:lnTo>
                <a:lnTo>
                  <a:pt x="223845" y="430693"/>
                </a:lnTo>
                <a:lnTo>
                  <a:pt x="221064" y="413211"/>
                </a:lnTo>
                <a:lnTo>
                  <a:pt x="219078" y="395331"/>
                </a:lnTo>
                <a:lnTo>
                  <a:pt x="217886" y="377452"/>
                </a:lnTo>
                <a:lnTo>
                  <a:pt x="217488" y="359175"/>
                </a:lnTo>
                <a:lnTo>
                  <a:pt x="217886" y="340502"/>
                </a:lnTo>
                <a:lnTo>
                  <a:pt x="219078" y="322622"/>
                </a:lnTo>
                <a:lnTo>
                  <a:pt x="221064" y="304743"/>
                </a:lnTo>
                <a:lnTo>
                  <a:pt x="223845" y="287658"/>
                </a:lnTo>
                <a:lnTo>
                  <a:pt x="227421" y="270574"/>
                </a:lnTo>
                <a:lnTo>
                  <a:pt x="231792" y="253886"/>
                </a:lnTo>
                <a:lnTo>
                  <a:pt x="237751" y="237596"/>
                </a:lnTo>
                <a:lnTo>
                  <a:pt x="243711" y="221306"/>
                </a:lnTo>
                <a:lnTo>
                  <a:pt x="250465" y="205811"/>
                </a:lnTo>
                <a:lnTo>
                  <a:pt x="258412" y="190315"/>
                </a:lnTo>
                <a:lnTo>
                  <a:pt x="267153" y="175615"/>
                </a:lnTo>
                <a:lnTo>
                  <a:pt x="276291" y="160516"/>
                </a:lnTo>
                <a:lnTo>
                  <a:pt x="286621" y="146610"/>
                </a:lnTo>
                <a:lnTo>
                  <a:pt x="297746" y="132307"/>
                </a:lnTo>
                <a:lnTo>
                  <a:pt x="309665" y="118798"/>
                </a:lnTo>
                <a:lnTo>
                  <a:pt x="322379" y="105289"/>
                </a:lnTo>
                <a:lnTo>
                  <a:pt x="335491" y="92575"/>
                </a:lnTo>
                <a:lnTo>
                  <a:pt x="349397" y="80655"/>
                </a:lnTo>
                <a:lnTo>
                  <a:pt x="363303" y="69530"/>
                </a:lnTo>
                <a:lnTo>
                  <a:pt x="378003" y="59200"/>
                </a:lnTo>
                <a:lnTo>
                  <a:pt x="392307" y="50062"/>
                </a:lnTo>
                <a:lnTo>
                  <a:pt x="407405" y="41321"/>
                </a:lnTo>
                <a:lnTo>
                  <a:pt x="422900" y="33374"/>
                </a:lnTo>
                <a:lnTo>
                  <a:pt x="438395" y="26620"/>
                </a:lnTo>
                <a:lnTo>
                  <a:pt x="454288" y="20263"/>
                </a:lnTo>
                <a:lnTo>
                  <a:pt x="470975" y="15098"/>
                </a:lnTo>
                <a:lnTo>
                  <a:pt x="487662" y="10727"/>
                </a:lnTo>
                <a:lnTo>
                  <a:pt x="504747" y="7151"/>
                </a:lnTo>
                <a:lnTo>
                  <a:pt x="522228" y="3973"/>
                </a:lnTo>
                <a:lnTo>
                  <a:pt x="539710" y="1589"/>
                </a:lnTo>
                <a:lnTo>
                  <a:pt x="557589" y="397"/>
                </a:lnTo>
                <a:lnTo>
                  <a:pt x="57626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5" name=" 2050"/>
          <p:cNvSpPr/>
          <p:nvPr/>
        </p:nvSpPr>
        <p:spPr bwMode="auto">
          <a:xfrm>
            <a:off x="1998980" y="150749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700" y="832485"/>
            <a:ext cx="11149965" cy="1662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93.2014年1季度第二产业增加值同比提高金额最大的为：（   ）</a:t>
            </a:r>
            <a:endParaRPr lang="en-US" altLang="zh-CN" sz="24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A.都市功能拓展区				B.城市发展新区</a:t>
            </a:r>
            <a:endParaRPr lang="en-US" altLang="zh-CN" sz="24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C.渝东北生态涵养发展区			D.渝东南生态保护发展区</a:t>
            </a:r>
            <a:endParaRPr lang="en-US" altLang="zh-CN" sz="24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0" name=" 2050"/>
          <p:cNvSpPr/>
          <p:nvPr/>
        </p:nvSpPr>
        <p:spPr bwMode="auto">
          <a:xfrm>
            <a:off x="405130" y="3345815"/>
            <a:ext cx="914400" cy="914400"/>
          </a:xfrm>
          <a:custGeom>
            <a:avLst/>
            <a:gdLst>
              <a:gd name="T0" fmla="*/ 913166 w 4940"/>
              <a:gd name="T1" fmla="*/ 216832 h 3973"/>
              <a:gd name="T2" fmla="*/ 832184 w 4940"/>
              <a:gd name="T3" fmla="*/ 139667 h 3973"/>
              <a:gd name="T4" fmla="*/ 750431 w 4940"/>
              <a:gd name="T5" fmla="*/ 81408 h 3973"/>
              <a:gd name="T6" fmla="*/ 668293 w 4940"/>
              <a:gd name="T7" fmla="*/ 40897 h 3973"/>
              <a:gd name="T8" fmla="*/ 586925 w 4940"/>
              <a:gd name="T9" fmla="*/ 14661 h 3973"/>
              <a:gd name="T10" fmla="*/ 506715 w 4940"/>
              <a:gd name="T11" fmla="*/ 2315 h 3973"/>
              <a:gd name="T12" fmla="*/ 429203 w 4940"/>
              <a:gd name="T13" fmla="*/ 772 h 3973"/>
              <a:gd name="T14" fmla="*/ 354777 w 4940"/>
              <a:gd name="T15" fmla="*/ 8102 h 3973"/>
              <a:gd name="T16" fmla="*/ 285364 w 4940"/>
              <a:gd name="T17" fmla="*/ 22763 h 3973"/>
              <a:gd name="T18" fmla="*/ 220965 w 4940"/>
              <a:gd name="T19" fmla="*/ 42826 h 3973"/>
              <a:gd name="T20" fmla="*/ 136898 w 4940"/>
              <a:gd name="T21" fmla="*/ 77164 h 3973"/>
              <a:gd name="T22" fmla="*/ 52060 w 4940"/>
              <a:gd name="T23" fmla="*/ 123077 h 3973"/>
              <a:gd name="T24" fmla="*/ 0 w 4940"/>
              <a:gd name="T25" fmla="*/ 158573 h 3973"/>
              <a:gd name="T26" fmla="*/ 23523 w 4940"/>
              <a:gd name="T27" fmla="*/ 1411336 h 3973"/>
              <a:gd name="T28" fmla="*/ 90237 w 4940"/>
              <a:gd name="T29" fmla="*/ 1371211 h 3973"/>
              <a:gd name="T30" fmla="*/ 191271 w 4940"/>
              <a:gd name="T31" fmla="*/ 1323755 h 3973"/>
              <a:gd name="T32" fmla="*/ 252200 w 4940"/>
              <a:gd name="T33" fmla="*/ 1302149 h 3973"/>
              <a:gd name="T34" fmla="*/ 319300 w 4940"/>
              <a:gd name="T35" fmla="*/ 1284787 h 3973"/>
              <a:gd name="T36" fmla="*/ 391798 w 4940"/>
              <a:gd name="T37" fmla="*/ 1273212 h 3973"/>
              <a:gd name="T38" fmla="*/ 467381 w 4940"/>
              <a:gd name="T39" fmla="*/ 1270511 h 3973"/>
              <a:gd name="T40" fmla="*/ 546434 w 4940"/>
              <a:gd name="T41" fmla="*/ 1277070 h 3973"/>
              <a:gd name="T42" fmla="*/ 627802 w 4940"/>
              <a:gd name="T43" fmla="*/ 1295975 h 3973"/>
              <a:gd name="T44" fmla="*/ 709555 w 4940"/>
              <a:gd name="T45" fmla="*/ 1329156 h 3973"/>
              <a:gd name="T46" fmla="*/ 791693 w 4940"/>
              <a:gd name="T47" fmla="*/ 1378155 h 3973"/>
              <a:gd name="T48" fmla="*/ 873061 w 4940"/>
              <a:gd name="T49" fmla="*/ 1445288 h 3973"/>
              <a:gd name="T50" fmla="*/ 952500 w 4940"/>
              <a:gd name="T51" fmla="*/ 1532870 h 3973"/>
              <a:gd name="T52" fmla="*/ 1011887 w 4940"/>
              <a:gd name="T53" fmla="*/ 1465351 h 3973"/>
              <a:gd name="T54" fmla="*/ 1092868 w 4940"/>
              <a:gd name="T55" fmla="*/ 1393588 h 3973"/>
              <a:gd name="T56" fmla="*/ 1175007 w 4940"/>
              <a:gd name="T57" fmla="*/ 1339959 h 3973"/>
              <a:gd name="T58" fmla="*/ 1256760 w 4940"/>
              <a:gd name="T59" fmla="*/ 1302920 h 3973"/>
              <a:gd name="T60" fmla="*/ 1338128 w 4940"/>
              <a:gd name="T61" fmla="*/ 1280928 h 3973"/>
              <a:gd name="T62" fmla="*/ 1417952 w 4940"/>
              <a:gd name="T63" fmla="*/ 1270897 h 3973"/>
              <a:gd name="T64" fmla="*/ 1494692 w 4940"/>
              <a:gd name="T65" fmla="*/ 1271669 h 3973"/>
              <a:gd name="T66" fmla="*/ 1567962 w 4940"/>
              <a:gd name="T67" fmla="*/ 1281314 h 3973"/>
              <a:gd name="T68" fmla="*/ 1635832 w 4940"/>
              <a:gd name="T69" fmla="*/ 1297519 h 3973"/>
              <a:gd name="T70" fmla="*/ 1698689 w 4940"/>
              <a:gd name="T71" fmla="*/ 1318353 h 3973"/>
              <a:gd name="T72" fmla="*/ 1792397 w 4940"/>
              <a:gd name="T73" fmla="*/ 1359250 h 3973"/>
              <a:gd name="T74" fmla="*/ 1868365 w 4940"/>
              <a:gd name="T75" fmla="*/ 1402848 h 3973"/>
              <a:gd name="T76" fmla="*/ 1905000 w 4940"/>
              <a:gd name="T77" fmla="*/ 158573 h 3973"/>
              <a:gd name="T78" fmla="*/ 1868365 w 4940"/>
              <a:gd name="T79" fmla="*/ 133109 h 3973"/>
              <a:gd name="T80" fmla="*/ 1792397 w 4940"/>
              <a:gd name="T81" fmla="*/ 89511 h 3973"/>
              <a:gd name="T82" fmla="*/ 1698689 w 4940"/>
              <a:gd name="T83" fmla="*/ 47842 h 3973"/>
              <a:gd name="T84" fmla="*/ 1635832 w 4940"/>
              <a:gd name="T85" fmla="*/ 27393 h 3973"/>
              <a:gd name="T86" fmla="*/ 1567962 w 4940"/>
              <a:gd name="T87" fmla="*/ 11575 h 3973"/>
              <a:gd name="T88" fmla="*/ 1494692 w 4940"/>
              <a:gd name="T89" fmla="*/ 1929 h 3973"/>
              <a:gd name="T90" fmla="*/ 1417952 w 4940"/>
              <a:gd name="T91" fmla="*/ 1157 h 3973"/>
              <a:gd name="T92" fmla="*/ 1338128 w 4940"/>
              <a:gd name="T93" fmla="*/ 10417 h 3973"/>
              <a:gd name="T94" fmla="*/ 1256760 w 4940"/>
              <a:gd name="T95" fmla="*/ 33181 h 3973"/>
              <a:gd name="T96" fmla="*/ 1175007 w 4940"/>
              <a:gd name="T97" fmla="*/ 70220 h 3973"/>
              <a:gd name="T98" fmla="*/ 1092868 w 4940"/>
              <a:gd name="T99" fmla="*/ 123463 h 3973"/>
              <a:gd name="T100" fmla="*/ 1011887 w 4940"/>
              <a:gd name="T101" fmla="*/ 195612 h 3973"/>
              <a:gd name="T102" fmla="*/ 952500 w 4940"/>
              <a:gd name="T103" fmla="*/ 262745 h 397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940" h="3973">
                <a:moveTo>
                  <a:pt x="2470" y="681"/>
                </a:moveTo>
                <a:lnTo>
                  <a:pt x="2470" y="681"/>
                </a:lnTo>
                <a:lnTo>
                  <a:pt x="2419" y="619"/>
                </a:lnTo>
                <a:lnTo>
                  <a:pt x="2368" y="562"/>
                </a:lnTo>
                <a:lnTo>
                  <a:pt x="2315" y="507"/>
                </a:lnTo>
                <a:lnTo>
                  <a:pt x="2264" y="455"/>
                </a:lnTo>
                <a:lnTo>
                  <a:pt x="2211" y="407"/>
                </a:lnTo>
                <a:lnTo>
                  <a:pt x="2158" y="362"/>
                </a:lnTo>
                <a:lnTo>
                  <a:pt x="2106" y="320"/>
                </a:lnTo>
                <a:lnTo>
                  <a:pt x="2053" y="281"/>
                </a:lnTo>
                <a:lnTo>
                  <a:pt x="2000" y="244"/>
                </a:lnTo>
                <a:lnTo>
                  <a:pt x="1946" y="211"/>
                </a:lnTo>
                <a:lnTo>
                  <a:pt x="1894" y="182"/>
                </a:lnTo>
                <a:lnTo>
                  <a:pt x="1840" y="154"/>
                </a:lnTo>
                <a:lnTo>
                  <a:pt x="1787" y="128"/>
                </a:lnTo>
                <a:lnTo>
                  <a:pt x="1733" y="106"/>
                </a:lnTo>
                <a:lnTo>
                  <a:pt x="1680" y="86"/>
                </a:lnTo>
                <a:lnTo>
                  <a:pt x="1628" y="68"/>
                </a:lnTo>
                <a:lnTo>
                  <a:pt x="1575" y="52"/>
                </a:lnTo>
                <a:lnTo>
                  <a:pt x="1522" y="38"/>
                </a:lnTo>
                <a:lnTo>
                  <a:pt x="1469" y="27"/>
                </a:lnTo>
                <a:lnTo>
                  <a:pt x="1417" y="19"/>
                </a:lnTo>
                <a:lnTo>
                  <a:pt x="1365" y="11"/>
                </a:lnTo>
                <a:lnTo>
                  <a:pt x="1314" y="6"/>
                </a:lnTo>
                <a:lnTo>
                  <a:pt x="1264" y="3"/>
                </a:lnTo>
                <a:lnTo>
                  <a:pt x="1212" y="0"/>
                </a:lnTo>
                <a:lnTo>
                  <a:pt x="1163" y="0"/>
                </a:lnTo>
                <a:lnTo>
                  <a:pt x="1113" y="2"/>
                </a:lnTo>
                <a:lnTo>
                  <a:pt x="1064" y="5"/>
                </a:lnTo>
                <a:lnTo>
                  <a:pt x="1016" y="9"/>
                </a:lnTo>
                <a:lnTo>
                  <a:pt x="968" y="15"/>
                </a:lnTo>
                <a:lnTo>
                  <a:pt x="920" y="21"/>
                </a:lnTo>
                <a:lnTo>
                  <a:pt x="875" y="30"/>
                </a:lnTo>
                <a:lnTo>
                  <a:pt x="828" y="38"/>
                </a:lnTo>
                <a:lnTo>
                  <a:pt x="784" y="48"/>
                </a:lnTo>
                <a:lnTo>
                  <a:pt x="740" y="59"/>
                </a:lnTo>
                <a:lnTo>
                  <a:pt x="697" y="71"/>
                </a:lnTo>
                <a:lnTo>
                  <a:pt x="654" y="84"/>
                </a:lnTo>
                <a:lnTo>
                  <a:pt x="614" y="96"/>
                </a:lnTo>
                <a:lnTo>
                  <a:pt x="573" y="111"/>
                </a:lnTo>
                <a:lnTo>
                  <a:pt x="534" y="124"/>
                </a:lnTo>
                <a:lnTo>
                  <a:pt x="496" y="139"/>
                </a:lnTo>
                <a:lnTo>
                  <a:pt x="423" y="169"/>
                </a:lnTo>
                <a:lnTo>
                  <a:pt x="355" y="200"/>
                </a:lnTo>
                <a:lnTo>
                  <a:pt x="292" y="232"/>
                </a:lnTo>
                <a:lnTo>
                  <a:pt x="234" y="263"/>
                </a:lnTo>
                <a:lnTo>
                  <a:pt x="181" y="292"/>
                </a:lnTo>
                <a:lnTo>
                  <a:pt x="135" y="319"/>
                </a:lnTo>
                <a:lnTo>
                  <a:pt x="95" y="345"/>
                </a:lnTo>
                <a:lnTo>
                  <a:pt x="61" y="367"/>
                </a:lnTo>
                <a:lnTo>
                  <a:pt x="16" y="399"/>
                </a:lnTo>
                <a:lnTo>
                  <a:pt x="0" y="411"/>
                </a:lnTo>
                <a:lnTo>
                  <a:pt x="0" y="3702"/>
                </a:lnTo>
                <a:lnTo>
                  <a:pt x="16" y="3690"/>
                </a:lnTo>
                <a:lnTo>
                  <a:pt x="61" y="3658"/>
                </a:lnTo>
                <a:lnTo>
                  <a:pt x="95" y="3636"/>
                </a:lnTo>
                <a:lnTo>
                  <a:pt x="135" y="3612"/>
                </a:lnTo>
                <a:lnTo>
                  <a:pt x="181" y="3583"/>
                </a:lnTo>
                <a:lnTo>
                  <a:pt x="234" y="3554"/>
                </a:lnTo>
                <a:lnTo>
                  <a:pt x="292" y="3523"/>
                </a:lnTo>
                <a:lnTo>
                  <a:pt x="355" y="3493"/>
                </a:lnTo>
                <a:lnTo>
                  <a:pt x="423" y="3461"/>
                </a:lnTo>
                <a:lnTo>
                  <a:pt x="496" y="3431"/>
                </a:lnTo>
                <a:lnTo>
                  <a:pt x="534" y="3417"/>
                </a:lnTo>
                <a:lnTo>
                  <a:pt x="573" y="3402"/>
                </a:lnTo>
                <a:lnTo>
                  <a:pt x="614" y="3388"/>
                </a:lnTo>
                <a:lnTo>
                  <a:pt x="654" y="3375"/>
                </a:lnTo>
                <a:lnTo>
                  <a:pt x="697" y="3363"/>
                </a:lnTo>
                <a:lnTo>
                  <a:pt x="740" y="3350"/>
                </a:lnTo>
                <a:lnTo>
                  <a:pt x="784" y="3339"/>
                </a:lnTo>
                <a:lnTo>
                  <a:pt x="828" y="3330"/>
                </a:lnTo>
                <a:lnTo>
                  <a:pt x="875" y="3321"/>
                </a:lnTo>
                <a:lnTo>
                  <a:pt x="920" y="3312"/>
                </a:lnTo>
                <a:lnTo>
                  <a:pt x="968" y="3306"/>
                </a:lnTo>
                <a:lnTo>
                  <a:pt x="1016" y="3300"/>
                </a:lnTo>
                <a:lnTo>
                  <a:pt x="1064" y="3296"/>
                </a:lnTo>
                <a:lnTo>
                  <a:pt x="1113" y="3294"/>
                </a:lnTo>
                <a:lnTo>
                  <a:pt x="1163" y="3292"/>
                </a:lnTo>
                <a:lnTo>
                  <a:pt x="1212" y="3293"/>
                </a:lnTo>
                <a:lnTo>
                  <a:pt x="1264" y="3294"/>
                </a:lnTo>
                <a:lnTo>
                  <a:pt x="1314" y="3298"/>
                </a:lnTo>
                <a:lnTo>
                  <a:pt x="1365" y="3303"/>
                </a:lnTo>
                <a:lnTo>
                  <a:pt x="1417" y="3310"/>
                </a:lnTo>
                <a:lnTo>
                  <a:pt x="1469" y="3320"/>
                </a:lnTo>
                <a:lnTo>
                  <a:pt x="1522" y="3331"/>
                </a:lnTo>
                <a:lnTo>
                  <a:pt x="1575" y="3344"/>
                </a:lnTo>
                <a:lnTo>
                  <a:pt x="1628" y="3359"/>
                </a:lnTo>
                <a:lnTo>
                  <a:pt x="1680" y="3377"/>
                </a:lnTo>
                <a:lnTo>
                  <a:pt x="1733" y="3397"/>
                </a:lnTo>
                <a:lnTo>
                  <a:pt x="1787" y="3420"/>
                </a:lnTo>
                <a:lnTo>
                  <a:pt x="1840" y="3445"/>
                </a:lnTo>
                <a:lnTo>
                  <a:pt x="1894" y="3473"/>
                </a:lnTo>
                <a:lnTo>
                  <a:pt x="1946" y="3504"/>
                </a:lnTo>
                <a:lnTo>
                  <a:pt x="2000" y="3537"/>
                </a:lnTo>
                <a:lnTo>
                  <a:pt x="2053" y="3572"/>
                </a:lnTo>
                <a:lnTo>
                  <a:pt x="2106" y="3612"/>
                </a:lnTo>
                <a:lnTo>
                  <a:pt x="2158" y="3653"/>
                </a:lnTo>
                <a:lnTo>
                  <a:pt x="2211" y="3699"/>
                </a:lnTo>
                <a:lnTo>
                  <a:pt x="2264" y="3746"/>
                </a:lnTo>
                <a:lnTo>
                  <a:pt x="2315" y="3798"/>
                </a:lnTo>
                <a:lnTo>
                  <a:pt x="2368" y="3853"/>
                </a:lnTo>
                <a:lnTo>
                  <a:pt x="2419" y="3911"/>
                </a:lnTo>
                <a:lnTo>
                  <a:pt x="2470" y="3973"/>
                </a:lnTo>
                <a:lnTo>
                  <a:pt x="2521" y="3911"/>
                </a:lnTo>
                <a:lnTo>
                  <a:pt x="2573" y="3853"/>
                </a:lnTo>
                <a:lnTo>
                  <a:pt x="2624" y="3798"/>
                </a:lnTo>
                <a:lnTo>
                  <a:pt x="2676" y="3746"/>
                </a:lnTo>
                <a:lnTo>
                  <a:pt x="2728" y="3699"/>
                </a:lnTo>
                <a:lnTo>
                  <a:pt x="2781" y="3653"/>
                </a:lnTo>
                <a:lnTo>
                  <a:pt x="2834" y="3612"/>
                </a:lnTo>
                <a:lnTo>
                  <a:pt x="2886" y="3572"/>
                </a:lnTo>
                <a:lnTo>
                  <a:pt x="2940" y="3537"/>
                </a:lnTo>
                <a:lnTo>
                  <a:pt x="2993" y="3504"/>
                </a:lnTo>
                <a:lnTo>
                  <a:pt x="3047" y="3473"/>
                </a:lnTo>
                <a:lnTo>
                  <a:pt x="3100" y="3445"/>
                </a:lnTo>
                <a:lnTo>
                  <a:pt x="3154" y="3420"/>
                </a:lnTo>
                <a:lnTo>
                  <a:pt x="3206" y="3397"/>
                </a:lnTo>
                <a:lnTo>
                  <a:pt x="3259" y="3377"/>
                </a:lnTo>
                <a:lnTo>
                  <a:pt x="3313" y="3359"/>
                </a:lnTo>
                <a:lnTo>
                  <a:pt x="3366" y="3344"/>
                </a:lnTo>
                <a:lnTo>
                  <a:pt x="3418" y="3331"/>
                </a:lnTo>
                <a:lnTo>
                  <a:pt x="3470" y="3320"/>
                </a:lnTo>
                <a:lnTo>
                  <a:pt x="3523" y="3310"/>
                </a:lnTo>
                <a:lnTo>
                  <a:pt x="3574" y="3303"/>
                </a:lnTo>
                <a:lnTo>
                  <a:pt x="3626" y="3298"/>
                </a:lnTo>
                <a:lnTo>
                  <a:pt x="3677" y="3294"/>
                </a:lnTo>
                <a:lnTo>
                  <a:pt x="3727" y="3293"/>
                </a:lnTo>
                <a:lnTo>
                  <a:pt x="3778" y="3292"/>
                </a:lnTo>
                <a:lnTo>
                  <a:pt x="3827" y="3294"/>
                </a:lnTo>
                <a:lnTo>
                  <a:pt x="3876" y="3296"/>
                </a:lnTo>
                <a:lnTo>
                  <a:pt x="3925" y="3300"/>
                </a:lnTo>
                <a:lnTo>
                  <a:pt x="3973" y="3306"/>
                </a:lnTo>
                <a:lnTo>
                  <a:pt x="4019" y="3312"/>
                </a:lnTo>
                <a:lnTo>
                  <a:pt x="4066" y="3321"/>
                </a:lnTo>
                <a:lnTo>
                  <a:pt x="4111" y="3330"/>
                </a:lnTo>
                <a:lnTo>
                  <a:pt x="4155" y="3339"/>
                </a:lnTo>
                <a:lnTo>
                  <a:pt x="4199" y="3350"/>
                </a:lnTo>
                <a:lnTo>
                  <a:pt x="4242" y="3363"/>
                </a:lnTo>
                <a:lnTo>
                  <a:pt x="4285" y="3375"/>
                </a:lnTo>
                <a:lnTo>
                  <a:pt x="4327" y="3388"/>
                </a:lnTo>
                <a:lnTo>
                  <a:pt x="4366" y="3402"/>
                </a:lnTo>
                <a:lnTo>
                  <a:pt x="4405" y="3417"/>
                </a:lnTo>
                <a:lnTo>
                  <a:pt x="4444" y="3431"/>
                </a:lnTo>
                <a:lnTo>
                  <a:pt x="4517" y="3461"/>
                </a:lnTo>
                <a:lnTo>
                  <a:pt x="4585" y="3493"/>
                </a:lnTo>
                <a:lnTo>
                  <a:pt x="4648" y="3523"/>
                </a:lnTo>
                <a:lnTo>
                  <a:pt x="4707" y="3554"/>
                </a:lnTo>
                <a:lnTo>
                  <a:pt x="4758" y="3583"/>
                </a:lnTo>
                <a:lnTo>
                  <a:pt x="4805" y="3612"/>
                </a:lnTo>
                <a:lnTo>
                  <a:pt x="4845" y="3636"/>
                </a:lnTo>
                <a:lnTo>
                  <a:pt x="4878" y="3658"/>
                </a:lnTo>
                <a:lnTo>
                  <a:pt x="4924" y="3690"/>
                </a:lnTo>
                <a:lnTo>
                  <a:pt x="4940" y="3702"/>
                </a:lnTo>
                <a:lnTo>
                  <a:pt x="4940" y="411"/>
                </a:lnTo>
                <a:lnTo>
                  <a:pt x="4924" y="399"/>
                </a:lnTo>
                <a:lnTo>
                  <a:pt x="4878" y="367"/>
                </a:lnTo>
                <a:lnTo>
                  <a:pt x="4845" y="345"/>
                </a:lnTo>
                <a:lnTo>
                  <a:pt x="4805" y="319"/>
                </a:lnTo>
                <a:lnTo>
                  <a:pt x="4758" y="292"/>
                </a:lnTo>
                <a:lnTo>
                  <a:pt x="4707" y="263"/>
                </a:lnTo>
                <a:lnTo>
                  <a:pt x="4648" y="232"/>
                </a:lnTo>
                <a:lnTo>
                  <a:pt x="4585" y="200"/>
                </a:lnTo>
                <a:lnTo>
                  <a:pt x="4517" y="169"/>
                </a:lnTo>
                <a:lnTo>
                  <a:pt x="4444" y="139"/>
                </a:lnTo>
                <a:lnTo>
                  <a:pt x="4405" y="124"/>
                </a:lnTo>
                <a:lnTo>
                  <a:pt x="4366" y="111"/>
                </a:lnTo>
                <a:lnTo>
                  <a:pt x="4327" y="96"/>
                </a:lnTo>
                <a:lnTo>
                  <a:pt x="4285" y="84"/>
                </a:lnTo>
                <a:lnTo>
                  <a:pt x="4242" y="71"/>
                </a:lnTo>
                <a:lnTo>
                  <a:pt x="4199" y="59"/>
                </a:lnTo>
                <a:lnTo>
                  <a:pt x="4155" y="48"/>
                </a:lnTo>
                <a:lnTo>
                  <a:pt x="4111" y="38"/>
                </a:lnTo>
                <a:lnTo>
                  <a:pt x="4066" y="30"/>
                </a:lnTo>
                <a:lnTo>
                  <a:pt x="4019" y="21"/>
                </a:lnTo>
                <a:lnTo>
                  <a:pt x="3973" y="15"/>
                </a:lnTo>
                <a:lnTo>
                  <a:pt x="3925" y="9"/>
                </a:lnTo>
                <a:lnTo>
                  <a:pt x="3876" y="5"/>
                </a:lnTo>
                <a:lnTo>
                  <a:pt x="3827" y="2"/>
                </a:lnTo>
                <a:lnTo>
                  <a:pt x="3778" y="0"/>
                </a:lnTo>
                <a:lnTo>
                  <a:pt x="3727" y="0"/>
                </a:lnTo>
                <a:lnTo>
                  <a:pt x="3677" y="3"/>
                </a:lnTo>
                <a:lnTo>
                  <a:pt x="3626" y="6"/>
                </a:lnTo>
                <a:lnTo>
                  <a:pt x="3574" y="11"/>
                </a:lnTo>
                <a:lnTo>
                  <a:pt x="3523" y="19"/>
                </a:lnTo>
                <a:lnTo>
                  <a:pt x="3470" y="27"/>
                </a:lnTo>
                <a:lnTo>
                  <a:pt x="3418" y="38"/>
                </a:lnTo>
                <a:lnTo>
                  <a:pt x="3366" y="52"/>
                </a:lnTo>
                <a:lnTo>
                  <a:pt x="3313" y="68"/>
                </a:lnTo>
                <a:lnTo>
                  <a:pt x="3259" y="86"/>
                </a:lnTo>
                <a:lnTo>
                  <a:pt x="3206" y="106"/>
                </a:lnTo>
                <a:lnTo>
                  <a:pt x="3154" y="128"/>
                </a:lnTo>
                <a:lnTo>
                  <a:pt x="3100" y="154"/>
                </a:lnTo>
                <a:lnTo>
                  <a:pt x="3047" y="182"/>
                </a:lnTo>
                <a:lnTo>
                  <a:pt x="2993" y="211"/>
                </a:lnTo>
                <a:lnTo>
                  <a:pt x="2940" y="244"/>
                </a:lnTo>
                <a:lnTo>
                  <a:pt x="2886" y="281"/>
                </a:lnTo>
                <a:lnTo>
                  <a:pt x="2834" y="320"/>
                </a:lnTo>
                <a:lnTo>
                  <a:pt x="2781" y="362"/>
                </a:lnTo>
                <a:lnTo>
                  <a:pt x="2728" y="407"/>
                </a:lnTo>
                <a:lnTo>
                  <a:pt x="2676" y="455"/>
                </a:lnTo>
                <a:lnTo>
                  <a:pt x="2624" y="507"/>
                </a:lnTo>
                <a:lnTo>
                  <a:pt x="2573" y="562"/>
                </a:lnTo>
                <a:lnTo>
                  <a:pt x="2521" y="619"/>
                </a:lnTo>
                <a:lnTo>
                  <a:pt x="2470" y="6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</a:t>
            </a: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材料</a:t>
            </a: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 2050"/>
          <p:cNvSpPr/>
          <p:nvPr/>
        </p:nvSpPr>
        <p:spPr bwMode="auto">
          <a:xfrm>
            <a:off x="5851525" y="135890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8" name="图片 64"/>
          <p:cNvPicPr>
            <a:picLocks noChangeAspect="1" noChangeArrowheads="1"/>
          </p:cNvPicPr>
          <p:nvPr/>
        </p:nvPicPr>
        <p:blipFill>
          <a:blip r:embed="rId3" cstate="print"/>
          <a:srcRect l="51431" t="-1051" r="24444"/>
          <a:stretch>
            <a:fillRect/>
          </a:stretch>
        </p:blipFill>
        <p:spPr>
          <a:xfrm>
            <a:off x="4632325" y="2494915"/>
            <a:ext cx="2590800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64"/>
          <p:cNvPicPr>
            <a:picLocks noChangeAspect="1" noChangeArrowheads="1"/>
          </p:cNvPicPr>
          <p:nvPr/>
        </p:nvPicPr>
        <p:blipFill>
          <a:blip r:embed="rId3" cstate="print"/>
          <a:srcRect t="-574" r="71654"/>
          <a:stretch>
            <a:fillRect/>
          </a:stretch>
        </p:blipFill>
        <p:spPr>
          <a:xfrm>
            <a:off x="1450975" y="2425700"/>
            <a:ext cx="3181350" cy="4066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对象 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969250" y="3003550"/>
          <a:ext cx="2928620" cy="1020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4" imgW="1130300" imgH="393700" progId="Equation.KSEE3">
                  <p:embed/>
                </p:oleObj>
              </mc:Choice>
              <mc:Fallback>
                <p:oleObj name="" r:id="rId4" imgW="1130300" imgH="3937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969250" y="3003550"/>
                        <a:ext cx="2928620" cy="1020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092440" y="4751705"/>
          <a:ext cx="3007995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6" imgW="1130300" imgH="393700" progId="Equation.KSEE3">
                  <p:embed/>
                </p:oleObj>
              </mc:Choice>
              <mc:Fallback>
                <p:oleObj name="" r:id="rId6" imgW="1130300" imgH="393700" progId="Equation.KSEE3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092440" y="4751705"/>
                        <a:ext cx="3007995" cy="1047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直接连接符 9"/>
          <p:cNvCxnSpPr/>
          <p:nvPr/>
        </p:nvCxnSpPr>
        <p:spPr>
          <a:xfrm>
            <a:off x="8092440" y="2887980"/>
            <a:ext cx="74676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8219440" y="4706620"/>
            <a:ext cx="746760" cy="457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7763510" y="4499610"/>
            <a:ext cx="942975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endParaRPr lang="en-US" altLang="zh-CN" sz="20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9804400" y="3285490"/>
            <a:ext cx="746760" cy="4572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0019030" y="4917440"/>
            <a:ext cx="746760" cy="4572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0019030" y="2773045"/>
            <a:ext cx="1081405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1.1xx</a:t>
            </a:r>
            <a:endParaRPr lang="en-US" altLang="zh-CN" sz="20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  <p:bldP spid="12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70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2889885" y="1873885"/>
            <a:ext cx="7356475" cy="456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2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3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700" y="832485"/>
            <a:ext cx="11149965" cy="10414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94.下列哪幅饼状图没能准确反映2014年1季度各功能区第一、二、三产业增加值各自的比例？</a:t>
            </a:r>
            <a:endParaRPr lang="en-US" altLang="zh-CN" sz="24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 2050"/>
          <p:cNvSpPr/>
          <p:nvPr/>
        </p:nvSpPr>
        <p:spPr bwMode="auto">
          <a:xfrm>
            <a:off x="7454900" y="597027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8" name="图片 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52450" y="1867535"/>
            <a:ext cx="10739120" cy="386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700" y="832485"/>
            <a:ext cx="11363325" cy="4658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95.2014年1季度五大功能区第一、二、三产业增加值合计由高到低依次是：（  ）</a:t>
            </a:r>
            <a:endParaRPr lang="en-US" altLang="zh-CN" sz="24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A.城市发展新区、都市功能拓展区、都市功能核心区、渝东北生态涵养发展区、渝东南生态保护发展区</a:t>
            </a:r>
            <a:endParaRPr lang="en-US" altLang="zh-CN" sz="24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B.城市发展新区、都市功能核心区、都市功能拓展区、渝东北生态涵养发展区、渝东南生态保护发展区</a:t>
            </a:r>
            <a:endParaRPr lang="en-US" altLang="zh-CN" sz="24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C.城市发展新区、都市功能拓展区、渝东北生态涵养发展区、都市功能核心区、渝东南生态保护发展区</a:t>
            </a:r>
            <a:endParaRPr lang="en-US" altLang="zh-CN" sz="24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D.城市发展新区、都市功能拓展区、渝东北生态涵养发展区、渝东南生态保护发展区、都市功能核心区</a:t>
            </a:r>
            <a:endParaRPr lang="en-US" altLang="zh-CN" sz="24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 2050"/>
          <p:cNvSpPr/>
          <p:nvPr/>
        </p:nvSpPr>
        <p:spPr bwMode="auto">
          <a:xfrm>
            <a:off x="414020" y="199517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1620" y="802005"/>
            <a:ext cx="11705590" cy="16764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    　</a:t>
            </a:r>
            <a:r>
              <a:rPr lang="zh-CN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、根据以下资料，回答96～100题。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457200" fontAlgn="auto">
              <a:lnSpc>
                <a:spcPct val="130000"/>
              </a:lnSpc>
              <a:spcBef>
                <a:spcPts val="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我国2013年全年研究生招生61万人，在学研究生179万人，毕业生51万人。普通本专科招生700万人，在校生2468万人，毕业生639万人。中等职业教育招生698万人，在校生1960万人，毕业生678万人。普通高中招生823万人，在校生2436万人，毕业生799万人。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7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609215" y="2599690"/>
            <a:ext cx="6836410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700" y="832485"/>
            <a:ext cx="11363325" cy="1114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96.2009~2013年，平均每年中等职业教育招生人数为（    ）人。</a:t>
            </a:r>
            <a:endParaRPr lang="en-US" altLang="zh-CN" sz="24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A.675			B.801			C.825			D.837</a:t>
            </a:r>
            <a:endParaRPr lang="en-US" altLang="zh-CN" sz="24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 2050"/>
          <p:cNvSpPr/>
          <p:nvPr/>
        </p:nvSpPr>
        <p:spPr bwMode="auto">
          <a:xfrm>
            <a:off x="3157220" y="149225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" name="图片 7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908175" y="2101850"/>
            <a:ext cx="7506335" cy="4256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700" y="832485"/>
            <a:ext cx="11363325" cy="944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0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97.2010~2013年，普通本专科招生人数同比增速最快的一年是：</a:t>
            </a:r>
            <a:endParaRPr lang="en-US" altLang="zh-CN" sz="20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r>
              <a:rPr lang="en-US" altLang="zh-CN" sz="20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A.2010年		B.2011年		C.2012年		D.2013年</a:t>
            </a:r>
            <a:endParaRPr lang="en-US" altLang="zh-CN" sz="20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0" name=" 2050"/>
          <p:cNvSpPr/>
          <p:nvPr/>
        </p:nvSpPr>
        <p:spPr bwMode="auto">
          <a:xfrm>
            <a:off x="520700" y="2661920"/>
            <a:ext cx="914400" cy="914400"/>
          </a:xfrm>
          <a:custGeom>
            <a:avLst/>
            <a:gdLst>
              <a:gd name="T0" fmla="*/ 913166 w 4940"/>
              <a:gd name="T1" fmla="*/ 216832 h 3973"/>
              <a:gd name="T2" fmla="*/ 832184 w 4940"/>
              <a:gd name="T3" fmla="*/ 139667 h 3973"/>
              <a:gd name="T4" fmla="*/ 750431 w 4940"/>
              <a:gd name="T5" fmla="*/ 81408 h 3973"/>
              <a:gd name="T6" fmla="*/ 668293 w 4940"/>
              <a:gd name="T7" fmla="*/ 40897 h 3973"/>
              <a:gd name="T8" fmla="*/ 586925 w 4940"/>
              <a:gd name="T9" fmla="*/ 14661 h 3973"/>
              <a:gd name="T10" fmla="*/ 506715 w 4940"/>
              <a:gd name="T11" fmla="*/ 2315 h 3973"/>
              <a:gd name="T12" fmla="*/ 429203 w 4940"/>
              <a:gd name="T13" fmla="*/ 772 h 3973"/>
              <a:gd name="T14" fmla="*/ 354777 w 4940"/>
              <a:gd name="T15" fmla="*/ 8102 h 3973"/>
              <a:gd name="T16" fmla="*/ 285364 w 4940"/>
              <a:gd name="T17" fmla="*/ 22763 h 3973"/>
              <a:gd name="T18" fmla="*/ 220965 w 4940"/>
              <a:gd name="T19" fmla="*/ 42826 h 3973"/>
              <a:gd name="T20" fmla="*/ 136898 w 4940"/>
              <a:gd name="T21" fmla="*/ 77164 h 3973"/>
              <a:gd name="T22" fmla="*/ 52060 w 4940"/>
              <a:gd name="T23" fmla="*/ 123077 h 3973"/>
              <a:gd name="T24" fmla="*/ 0 w 4940"/>
              <a:gd name="T25" fmla="*/ 158573 h 3973"/>
              <a:gd name="T26" fmla="*/ 23523 w 4940"/>
              <a:gd name="T27" fmla="*/ 1411336 h 3973"/>
              <a:gd name="T28" fmla="*/ 90237 w 4940"/>
              <a:gd name="T29" fmla="*/ 1371211 h 3973"/>
              <a:gd name="T30" fmla="*/ 191271 w 4940"/>
              <a:gd name="T31" fmla="*/ 1323755 h 3973"/>
              <a:gd name="T32" fmla="*/ 252200 w 4940"/>
              <a:gd name="T33" fmla="*/ 1302149 h 3973"/>
              <a:gd name="T34" fmla="*/ 319300 w 4940"/>
              <a:gd name="T35" fmla="*/ 1284787 h 3973"/>
              <a:gd name="T36" fmla="*/ 391798 w 4940"/>
              <a:gd name="T37" fmla="*/ 1273212 h 3973"/>
              <a:gd name="T38" fmla="*/ 467381 w 4940"/>
              <a:gd name="T39" fmla="*/ 1270511 h 3973"/>
              <a:gd name="T40" fmla="*/ 546434 w 4940"/>
              <a:gd name="T41" fmla="*/ 1277070 h 3973"/>
              <a:gd name="T42" fmla="*/ 627802 w 4940"/>
              <a:gd name="T43" fmla="*/ 1295975 h 3973"/>
              <a:gd name="T44" fmla="*/ 709555 w 4940"/>
              <a:gd name="T45" fmla="*/ 1329156 h 3973"/>
              <a:gd name="T46" fmla="*/ 791693 w 4940"/>
              <a:gd name="T47" fmla="*/ 1378155 h 3973"/>
              <a:gd name="T48" fmla="*/ 873061 w 4940"/>
              <a:gd name="T49" fmla="*/ 1445288 h 3973"/>
              <a:gd name="T50" fmla="*/ 952500 w 4940"/>
              <a:gd name="T51" fmla="*/ 1532870 h 3973"/>
              <a:gd name="T52" fmla="*/ 1011887 w 4940"/>
              <a:gd name="T53" fmla="*/ 1465351 h 3973"/>
              <a:gd name="T54" fmla="*/ 1092868 w 4940"/>
              <a:gd name="T55" fmla="*/ 1393588 h 3973"/>
              <a:gd name="T56" fmla="*/ 1175007 w 4940"/>
              <a:gd name="T57" fmla="*/ 1339959 h 3973"/>
              <a:gd name="T58" fmla="*/ 1256760 w 4940"/>
              <a:gd name="T59" fmla="*/ 1302920 h 3973"/>
              <a:gd name="T60" fmla="*/ 1338128 w 4940"/>
              <a:gd name="T61" fmla="*/ 1280928 h 3973"/>
              <a:gd name="T62" fmla="*/ 1417952 w 4940"/>
              <a:gd name="T63" fmla="*/ 1270897 h 3973"/>
              <a:gd name="T64" fmla="*/ 1494692 w 4940"/>
              <a:gd name="T65" fmla="*/ 1271669 h 3973"/>
              <a:gd name="T66" fmla="*/ 1567962 w 4940"/>
              <a:gd name="T67" fmla="*/ 1281314 h 3973"/>
              <a:gd name="T68" fmla="*/ 1635832 w 4940"/>
              <a:gd name="T69" fmla="*/ 1297519 h 3973"/>
              <a:gd name="T70" fmla="*/ 1698689 w 4940"/>
              <a:gd name="T71" fmla="*/ 1318353 h 3973"/>
              <a:gd name="T72" fmla="*/ 1792397 w 4940"/>
              <a:gd name="T73" fmla="*/ 1359250 h 3973"/>
              <a:gd name="T74" fmla="*/ 1868365 w 4940"/>
              <a:gd name="T75" fmla="*/ 1402848 h 3973"/>
              <a:gd name="T76" fmla="*/ 1905000 w 4940"/>
              <a:gd name="T77" fmla="*/ 158573 h 3973"/>
              <a:gd name="T78" fmla="*/ 1868365 w 4940"/>
              <a:gd name="T79" fmla="*/ 133109 h 3973"/>
              <a:gd name="T80" fmla="*/ 1792397 w 4940"/>
              <a:gd name="T81" fmla="*/ 89511 h 3973"/>
              <a:gd name="T82" fmla="*/ 1698689 w 4940"/>
              <a:gd name="T83" fmla="*/ 47842 h 3973"/>
              <a:gd name="T84" fmla="*/ 1635832 w 4940"/>
              <a:gd name="T85" fmla="*/ 27393 h 3973"/>
              <a:gd name="T86" fmla="*/ 1567962 w 4940"/>
              <a:gd name="T87" fmla="*/ 11575 h 3973"/>
              <a:gd name="T88" fmla="*/ 1494692 w 4940"/>
              <a:gd name="T89" fmla="*/ 1929 h 3973"/>
              <a:gd name="T90" fmla="*/ 1417952 w 4940"/>
              <a:gd name="T91" fmla="*/ 1157 h 3973"/>
              <a:gd name="T92" fmla="*/ 1338128 w 4940"/>
              <a:gd name="T93" fmla="*/ 10417 h 3973"/>
              <a:gd name="T94" fmla="*/ 1256760 w 4940"/>
              <a:gd name="T95" fmla="*/ 33181 h 3973"/>
              <a:gd name="T96" fmla="*/ 1175007 w 4940"/>
              <a:gd name="T97" fmla="*/ 70220 h 3973"/>
              <a:gd name="T98" fmla="*/ 1092868 w 4940"/>
              <a:gd name="T99" fmla="*/ 123463 h 3973"/>
              <a:gd name="T100" fmla="*/ 1011887 w 4940"/>
              <a:gd name="T101" fmla="*/ 195612 h 3973"/>
              <a:gd name="T102" fmla="*/ 952500 w 4940"/>
              <a:gd name="T103" fmla="*/ 262745 h 397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940" h="3973">
                <a:moveTo>
                  <a:pt x="2470" y="681"/>
                </a:moveTo>
                <a:lnTo>
                  <a:pt x="2470" y="681"/>
                </a:lnTo>
                <a:lnTo>
                  <a:pt x="2419" y="619"/>
                </a:lnTo>
                <a:lnTo>
                  <a:pt x="2368" y="562"/>
                </a:lnTo>
                <a:lnTo>
                  <a:pt x="2315" y="507"/>
                </a:lnTo>
                <a:lnTo>
                  <a:pt x="2264" y="455"/>
                </a:lnTo>
                <a:lnTo>
                  <a:pt x="2211" y="407"/>
                </a:lnTo>
                <a:lnTo>
                  <a:pt x="2158" y="362"/>
                </a:lnTo>
                <a:lnTo>
                  <a:pt x="2106" y="320"/>
                </a:lnTo>
                <a:lnTo>
                  <a:pt x="2053" y="281"/>
                </a:lnTo>
                <a:lnTo>
                  <a:pt x="2000" y="244"/>
                </a:lnTo>
                <a:lnTo>
                  <a:pt x="1946" y="211"/>
                </a:lnTo>
                <a:lnTo>
                  <a:pt x="1894" y="182"/>
                </a:lnTo>
                <a:lnTo>
                  <a:pt x="1840" y="154"/>
                </a:lnTo>
                <a:lnTo>
                  <a:pt x="1787" y="128"/>
                </a:lnTo>
                <a:lnTo>
                  <a:pt x="1733" y="106"/>
                </a:lnTo>
                <a:lnTo>
                  <a:pt x="1680" y="86"/>
                </a:lnTo>
                <a:lnTo>
                  <a:pt x="1628" y="68"/>
                </a:lnTo>
                <a:lnTo>
                  <a:pt x="1575" y="52"/>
                </a:lnTo>
                <a:lnTo>
                  <a:pt x="1522" y="38"/>
                </a:lnTo>
                <a:lnTo>
                  <a:pt x="1469" y="27"/>
                </a:lnTo>
                <a:lnTo>
                  <a:pt x="1417" y="19"/>
                </a:lnTo>
                <a:lnTo>
                  <a:pt x="1365" y="11"/>
                </a:lnTo>
                <a:lnTo>
                  <a:pt x="1314" y="6"/>
                </a:lnTo>
                <a:lnTo>
                  <a:pt x="1264" y="3"/>
                </a:lnTo>
                <a:lnTo>
                  <a:pt x="1212" y="0"/>
                </a:lnTo>
                <a:lnTo>
                  <a:pt x="1163" y="0"/>
                </a:lnTo>
                <a:lnTo>
                  <a:pt x="1113" y="2"/>
                </a:lnTo>
                <a:lnTo>
                  <a:pt x="1064" y="5"/>
                </a:lnTo>
                <a:lnTo>
                  <a:pt x="1016" y="9"/>
                </a:lnTo>
                <a:lnTo>
                  <a:pt x="968" y="15"/>
                </a:lnTo>
                <a:lnTo>
                  <a:pt x="920" y="21"/>
                </a:lnTo>
                <a:lnTo>
                  <a:pt x="875" y="30"/>
                </a:lnTo>
                <a:lnTo>
                  <a:pt x="828" y="38"/>
                </a:lnTo>
                <a:lnTo>
                  <a:pt x="784" y="48"/>
                </a:lnTo>
                <a:lnTo>
                  <a:pt x="740" y="59"/>
                </a:lnTo>
                <a:lnTo>
                  <a:pt x="697" y="71"/>
                </a:lnTo>
                <a:lnTo>
                  <a:pt x="654" y="84"/>
                </a:lnTo>
                <a:lnTo>
                  <a:pt x="614" y="96"/>
                </a:lnTo>
                <a:lnTo>
                  <a:pt x="573" y="111"/>
                </a:lnTo>
                <a:lnTo>
                  <a:pt x="534" y="124"/>
                </a:lnTo>
                <a:lnTo>
                  <a:pt x="496" y="139"/>
                </a:lnTo>
                <a:lnTo>
                  <a:pt x="423" y="169"/>
                </a:lnTo>
                <a:lnTo>
                  <a:pt x="355" y="200"/>
                </a:lnTo>
                <a:lnTo>
                  <a:pt x="292" y="232"/>
                </a:lnTo>
                <a:lnTo>
                  <a:pt x="234" y="263"/>
                </a:lnTo>
                <a:lnTo>
                  <a:pt x="181" y="292"/>
                </a:lnTo>
                <a:lnTo>
                  <a:pt x="135" y="319"/>
                </a:lnTo>
                <a:lnTo>
                  <a:pt x="95" y="345"/>
                </a:lnTo>
                <a:lnTo>
                  <a:pt x="61" y="367"/>
                </a:lnTo>
                <a:lnTo>
                  <a:pt x="16" y="399"/>
                </a:lnTo>
                <a:lnTo>
                  <a:pt x="0" y="411"/>
                </a:lnTo>
                <a:lnTo>
                  <a:pt x="0" y="3702"/>
                </a:lnTo>
                <a:lnTo>
                  <a:pt x="16" y="3690"/>
                </a:lnTo>
                <a:lnTo>
                  <a:pt x="61" y="3658"/>
                </a:lnTo>
                <a:lnTo>
                  <a:pt x="95" y="3636"/>
                </a:lnTo>
                <a:lnTo>
                  <a:pt x="135" y="3612"/>
                </a:lnTo>
                <a:lnTo>
                  <a:pt x="181" y="3583"/>
                </a:lnTo>
                <a:lnTo>
                  <a:pt x="234" y="3554"/>
                </a:lnTo>
                <a:lnTo>
                  <a:pt x="292" y="3523"/>
                </a:lnTo>
                <a:lnTo>
                  <a:pt x="355" y="3493"/>
                </a:lnTo>
                <a:lnTo>
                  <a:pt x="423" y="3461"/>
                </a:lnTo>
                <a:lnTo>
                  <a:pt x="496" y="3431"/>
                </a:lnTo>
                <a:lnTo>
                  <a:pt x="534" y="3417"/>
                </a:lnTo>
                <a:lnTo>
                  <a:pt x="573" y="3402"/>
                </a:lnTo>
                <a:lnTo>
                  <a:pt x="614" y="3388"/>
                </a:lnTo>
                <a:lnTo>
                  <a:pt x="654" y="3375"/>
                </a:lnTo>
                <a:lnTo>
                  <a:pt x="697" y="3363"/>
                </a:lnTo>
                <a:lnTo>
                  <a:pt x="740" y="3350"/>
                </a:lnTo>
                <a:lnTo>
                  <a:pt x="784" y="3339"/>
                </a:lnTo>
                <a:lnTo>
                  <a:pt x="828" y="3330"/>
                </a:lnTo>
                <a:lnTo>
                  <a:pt x="875" y="3321"/>
                </a:lnTo>
                <a:lnTo>
                  <a:pt x="920" y="3312"/>
                </a:lnTo>
                <a:lnTo>
                  <a:pt x="968" y="3306"/>
                </a:lnTo>
                <a:lnTo>
                  <a:pt x="1016" y="3300"/>
                </a:lnTo>
                <a:lnTo>
                  <a:pt x="1064" y="3296"/>
                </a:lnTo>
                <a:lnTo>
                  <a:pt x="1113" y="3294"/>
                </a:lnTo>
                <a:lnTo>
                  <a:pt x="1163" y="3292"/>
                </a:lnTo>
                <a:lnTo>
                  <a:pt x="1212" y="3293"/>
                </a:lnTo>
                <a:lnTo>
                  <a:pt x="1264" y="3294"/>
                </a:lnTo>
                <a:lnTo>
                  <a:pt x="1314" y="3298"/>
                </a:lnTo>
                <a:lnTo>
                  <a:pt x="1365" y="3303"/>
                </a:lnTo>
                <a:lnTo>
                  <a:pt x="1417" y="3310"/>
                </a:lnTo>
                <a:lnTo>
                  <a:pt x="1469" y="3320"/>
                </a:lnTo>
                <a:lnTo>
                  <a:pt x="1522" y="3331"/>
                </a:lnTo>
                <a:lnTo>
                  <a:pt x="1575" y="3344"/>
                </a:lnTo>
                <a:lnTo>
                  <a:pt x="1628" y="3359"/>
                </a:lnTo>
                <a:lnTo>
                  <a:pt x="1680" y="3377"/>
                </a:lnTo>
                <a:lnTo>
                  <a:pt x="1733" y="3397"/>
                </a:lnTo>
                <a:lnTo>
                  <a:pt x="1787" y="3420"/>
                </a:lnTo>
                <a:lnTo>
                  <a:pt x="1840" y="3445"/>
                </a:lnTo>
                <a:lnTo>
                  <a:pt x="1894" y="3473"/>
                </a:lnTo>
                <a:lnTo>
                  <a:pt x="1946" y="3504"/>
                </a:lnTo>
                <a:lnTo>
                  <a:pt x="2000" y="3537"/>
                </a:lnTo>
                <a:lnTo>
                  <a:pt x="2053" y="3572"/>
                </a:lnTo>
                <a:lnTo>
                  <a:pt x="2106" y="3612"/>
                </a:lnTo>
                <a:lnTo>
                  <a:pt x="2158" y="3653"/>
                </a:lnTo>
                <a:lnTo>
                  <a:pt x="2211" y="3699"/>
                </a:lnTo>
                <a:lnTo>
                  <a:pt x="2264" y="3746"/>
                </a:lnTo>
                <a:lnTo>
                  <a:pt x="2315" y="3798"/>
                </a:lnTo>
                <a:lnTo>
                  <a:pt x="2368" y="3853"/>
                </a:lnTo>
                <a:lnTo>
                  <a:pt x="2419" y="3911"/>
                </a:lnTo>
                <a:lnTo>
                  <a:pt x="2470" y="3973"/>
                </a:lnTo>
                <a:lnTo>
                  <a:pt x="2521" y="3911"/>
                </a:lnTo>
                <a:lnTo>
                  <a:pt x="2573" y="3853"/>
                </a:lnTo>
                <a:lnTo>
                  <a:pt x="2624" y="3798"/>
                </a:lnTo>
                <a:lnTo>
                  <a:pt x="2676" y="3746"/>
                </a:lnTo>
                <a:lnTo>
                  <a:pt x="2728" y="3699"/>
                </a:lnTo>
                <a:lnTo>
                  <a:pt x="2781" y="3653"/>
                </a:lnTo>
                <a:lnTo>
                  <a:pt x="2834" y="3612"/>
                </a:lnTo>
                <a:lnTo>
                  <a:pt x="2886" y="3572"/>
                </a:lnTo>
                <a:lnTo>
                  <a:pt x="2940" y="3537"/>
                </a:lnTo>
                <a:lnTo>
                  <a:pt x="2993" y="3504"/>
                </a:lnTo>
                <a:lnTo>
                  <a:pt x="3047" y="3473"/>
                </a:lnTo>
                <a:lnTo>
                  <a:pt x="3100" y="3445"/>
                </a:lnTo>
                <a:lnTo>
                  <a:pt x="3154" y="3420"/>
                </a:lnTo>
                <a:lnTo>
                  <a:pt x="3206" y="3397"/>
                </a:lnTo>
                <a:lnTo>
                  <a:pt x="3259" y="3377"/>
                </a:lnTo>
                <a:lnTo>
                  <a:pt x="3313" y="3359"/>
                </a:lnTo>
                <a:lnTo>
                  <a:pt x="3366" y="3344"/>
                </a:lnTo>
                <a:lnTo>
                  <a:pt x="3418" y="3331"/>
                </a:lnTo>
                <a:lnTo>
                  <a:pt x="3470" y="3320"/>
                </a:lnTo>
                <a:lnTo>
                  <a:pt x="3523" y="3310"/>
                </a:lnTo>
                <a:lnTo>
                  <a:pt x="3574" y="3303"/>
                </a:lnTo>
                <a:lnTo>
                  <a:pt x="3626" y="3298"/>
                </a:lnTo>
                <a:lnTo>
                  <a:pt x="3677" y="3294"/>
                </a:lnTo>
                <a:lnTo>
                  <a:pt x="3727" y="3293"/>
                </a:lnTo>
                <a:lnTo>
                  <a:pt x="3778" y="3292"/>
                </a:lnTo>
                <a:lnTo>
                  <a:pt x="3827" y="3294"/>
                </a:lnTo>
                <a:lnTo>
                  <a:pt x="3876" y="3296"/>
                </a:lnTo>
                <a:lnTo>
                  <a:pt x="3925" y="3300"/>
                </a:lnTo>
                <a:lnTo>
                  <a:pt x="3973" y="3306"/>
                </a:lnTo>
                <a:lnTo>
                  <a:pt x="4019" y="3312"/>
                </a:lnTo>
                <a:lnTo>
                  <a:pt x="4066" y="3321"/>
                </a:lnTo>
                <a:lnTo>
                  <a:pt x="4111" y="3330"/>
                </a:lnTo>
                <a:lnTo>
                  <a:pt x="4155" y="3339"/>
                </a:lnTo>
                <a:lnTo>
                  <a:pt x="4199" y="3350"/>
                </a:lnTo>
                <a:lnTo>
                  <a:pt x="4242" y="3363"/>
                </a:lnTo>
                <a:lnTo>
                  <a:pt x="4285" y="3375"/>
                </a:lnTo>
                <a:lnTo>
                  <a:pt x="4327" y="3388"/>
                </a:lnTo>
                <a:lnTo>
                  <a:pt x="4366" y="3402"/>
                </a:lnTo>
                <a:lnTo>
                  <a:pt x="4405" y="3417"/>
                </a:lnTo>
                <a:lnTo>
                  <a:pt x="4444" y="3431"/>
                </a:lnTo>
                <a:lnTo>
                  <a:pt x="4517" y="3461"/>
                </a:lnTo>
                <a:lnTo>
                  <a:pt x="4585" y="3493"/>
                </a:lnTo>
                <a:lnTo>
                  <a:pt x="4648" y="3523"/>
                </a:lnTo>
                <a:lnTo>
                  <a:pt x="4707" y="3554"/>
                </a:lnTo>
                <a:lnTo>
                  <a:pt x="4758" y="3583"/>
                </a:lnTo>
                <a:lnTo>
                  <a:pt x="4805" y="3612"/>
                </a:lnTo>
                <a:lnTo>
                  <a:pt x="4845" y="3636"/>
                </a:lnTo>
                <a:lnTo>
                  <a:pt x="4878" y="3658"/>
                </a:lnTo>
                <a:lnTo>
                  <a:pt x="4924" y="3690"/>
                </a:lnTo>
                <a:lnTo>
                  <a:pt x="4940" y="3702"/>
                </a:lnTo>
                <a:lnTo>
                  <a:pt x="4940" y="411"/>
                </a:lnTo>
                <a:lnTo>
                  <a:pt x="4924" y="399"/>
                </a:lnTo>
                <a:lnTo>
                  <a:pt x="4878" y="367"/>
                </a:lnTo>
                <a:lnTo>
                  <a:pt x="4845" y="345"/>
                </a:lnTo>
                <a:lnTo>
                  <a:pt x="4805" y="319"/>
                </a:lnTo>
                <a:lnTo>
                  <a:pt x="4758" y="292"/>
                </a:lnTo>
                <a:lnTo>
                  <a:pt x="4707" y="263"/>
                </a:lnTo>
                <a:lnTo>
                  <a:pt x="4648" y="232"/>
                </a:lnTo>
                <a:lnTo>
                  <a:pt x="4585" y="200"/>
                </a:lnTo>
                <a:lnTo>
                  <a:pt x="4517" y="169"/>
                </a:lnTo>
                <a:lnTo>
                  <a:pt x="4444" y="139"/>
                </a:lnTo>
                <a:lnTo>
                  <a:pt x="4405" y="124"/>
                </a:lnTo>
                <a:lnTo>
                  <a:pt x="4366" y="111"/>
                </a:lnTo>
                <a:lnTo>
                  <a:pt x="4327" y="96"/>
                </a:lnTo>
                <a:lnTo>
                  <a:pt x="4285" y="84"/>
                </a:lnTo>
                <a:lnTo>
                  <a:pt x="4242" y="71"/>
                </a:lnTo>
                <a:lnTo>
                  <a:pt x="4199" y="59"/>
                </a:lnTo>
                <a:lnTo>
                  <a:pt x="4155" y="48"/>
                </a:lnTo>
                <a:lnTo>
                  <a:pt x="4111" y="38"/>
                </a:lnTo>
                <a:lnTo>
                  <a:pt x="4066" y="30"/>
                </a:lnTo>
                <a:lnTo>
                  <a:pt x="4019" y="21"/>
                </a:lnTo>
                <a:lnTo>
                  <a:pt x="3973" y="15"/>
                </a:lnTo>
                <a:lnTo>
                  <a:pt x="3925" y="9"/>
                </a:lnTo>
                <a:lnTo>
                  <a:pt x="3876" y="5"/>
                </a:lnTo>
                <a:lnTo>
                  <a:pt x="3827" y="2"/>
                </a:lnTo>
                <a:lnTo>
                  <a:pt x="3778" y="0"/>
                </a:lnTo>
                <a:lnTo>
                  <a:pt x="3727" y="0"/>
                </a:lnTo>
                <a:lnTo>
                  <a:pt x="3677" y="3"/>
                </a:lnTo>
                <a:lnTo>
                  <a:pt x="3626" y="6"/>
                </a:lnTo>
                <a:lnTo>
                  <a:pt x="3574" y="11"/>
                </a:lnTo>
                <a:lnTo>
                  <a:pt x="3523" y="19"/>
                </a:lnTo>
                <a:lnTo>
                  <a:pt x="3470" y="27"/>
                </a:lnTo>
                <a:lnTo>
                  <a:pt x="3418" y="38"/>
                </a:lnTo>
                <a:lnTo>
                  <a:pt x="3366" y="52"/>
                </a:lnTo>
                <a:lnTo>
                  <a:pt x="3313" y="68"/>
                </a:lnTo>
                <a:lnTo>
                  <a:pt x="3259" y="86"/>
                </a:lnTo>
                <a:lnTo>
                  <a:pt x="3206" y="106"/>
                </a:lnTo>
                <a:lnTo>
                  <a:pt x="3154" y="128"/>
                </a:lnTo>
                <a:lnTo>
                  <a:pt x="3100" y="154"/>
                </a:lnTo>
                <a:lnTo>
                  <a:pt x="3047" y="182"/>
                </a:lnTo>
                <a:lnTo>
                  <a:pt x="2993" y="211"/>
                </a:lnTo>
                <a:lnTo>
                  <a:pt x="2940" y="244"/>
                </a:lnTo>
                <a:lnTo>
                  <a:pt x="2886" y="281"/>
                </a:lnTo>
                <a:lnTo>
                  <a:pt x="2834" y="320"/>
                </a:lnTo>
                <a:lnTo>
                  <a:pt x="2781" y="362"/>
                </a:lnTo>
                <a:lnTo>
                  <a:pt x="2728" y="407"/>
                </a:lnTo>
                <a:lnTo>
                  <a:pt x="2676" y="455"/>
                </a:lnTo>
                <a:lnTo>
                  <a:pt x="2624" y="507"/>
                </a:lnTo>
                <a:lnTo>
                  <a:pt x="2573" y="562"/>
                </a:lnTo>
                <a:lnTo>
                  <a:pt x="2521" y="619"/>
                </a:lnTo>
                <a:lnTo>
                  <a:pt x="2470" y="6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</a:t>
            </a: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材料</a:t>
            </a: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7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908175" y="1965325"/>
            <a:ext cx="7747000" cy="4392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 2050"/>
          <p:cNvSpPr/>
          <p:nvPr/>
        </p:nvSpPr>
        <p:spPr bwMode="auto">
          <a:xfrm>
            <a:off x="520700" y="1355725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700" y="832485"/>
            <a:ext cx="11363325" cy="10972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98.2013年，毕业生与招生人数之比最低的是：</a:t>
            </a:r>
            <a:endParaRPr lang="zh-CN" altLang="en-US" sz="24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0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A.研究生	B.普通本专科		C.中等职业教育 	D.普通高中</a:t>
            </a:r>
            <a:endParaRPr lang="en-US" altLang="zh-CN" sz="20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0" name=" 2050"/>
          <p:cNvSpPr/>
          <p:nvPr/>
        </p:nvSpPr>
        <p:spPr bwMode="auto">
          <a:xfrm>
            <a:off x="520700" y="2661920"/>
            <a:ext cx="914400" cy="914400"/>
          </a:xfrm>
          <a:custGeom>
            <a:avLst/>
            <a:gdLst>
              <a:gd name="T0" fmla="*/ 913166 w 4940"/>
              <a:gd name="T1" fmla="*/ 216832 h 3973"/>
              <a:gd name="T2" fmla="*/ 832184 w 4940"/>
              <a:gd name="T3" fmla="*/ 139667 h 3973"/>
              <a:gd name="T4" fmla="*/ 750431 w 4940"/>
              <a:gd name="T5" fmla="*/ 81408 h 3973"/>
              <a:gd name="T6" fmla="*/ 668293 w 4940"/>
              <a:gd name="T7" fmla="*/ 40897 h 3973"/>
              <a:gd name="T8" fmla="*/ 586925 w 4940"/>
              <a:gd name="T9" fmla="*/ 14661 h 3973"/>
              <a:gd name="T10" fmla="*/ 506715 w 4940"/>
              <a:gd name="T11" fmla="*/ 2315 h 3973"/>
              <a:gd name="T12" fmla="*/ 429203 w 4940"/>
              <a:gd name="T13" fmla="*/ 772 h 3973"/>
              <a:gd name="T14" fmla="*/ 354777 w 4940"/>
              <a:gd name="T15" fmla="*/ 8102 h 3973"/>
              <a:gd name="T16" fmla="*/ 285364 w 4940"/>
              <a:gd name="T17" fmla="*/ 22763 h 3973"/>
              <a:gd name="T18" fmla="*/ 220965 w 4940"/>
              <a:gd name="T19" fmla="*/ 42826 h 3973"/>
              <a:gd name="T20" fmla="*/ 136898 w 4940"/>
              <a:gd name="T21" fmla="*/ 77164 h 3973"/>
              <a:gd name="T22" fmla="*/ 52060 w 4940"/>
              <a:gd name="T23" fmla="*/ 123077 h 3973"/>
              <a:gd name="T24" fmla="*/ 0 w 4940"/>
              <a:gd name="T25" fmla="*/ 158573 h 3973"/>
              <a:gd name="T26" fmla="*/ 23523 w 4940"/>
              <a:gd name="T27" fmla="*/ 1411336 h 3973"/>
              <a:gd name="T28" fmla="*/ 90237 w 4940"/>
              <a:gd name="T29" fmla="*/ 1371211 h 3973"/>
              <a:gd name="T30" fmla="*/ 191271 w 4940"/>
              <a:gd name="T31" fmla="*/ 1323755 h 3973"/>
              <a:gd name="T32" fmla="*/ 252200 w 4940"/>
              <a:gd name="T33" fmla="*/ 1302149 h 3973"/>
              <a:gd name="T34" fmla="*/ 319300 w 4940"/>
              <a:gd name="T35" fmla="*/ 1284787 h 3973"/>
              <a:gd name="T36" fmla="*/ 391798 w 4940"/>
              <a:gd name="T37" fmla="*/ 1273212 h 3973"/>
              <a:gd name="T38" fmla="*/ 467381 w 4940"/>
              <a:gd name="T39" fmla="*/ 1270511 h 3973"/>
              <a:gd name="T40" fmla="*/ 546434 w 4940"/>
              <a:gd name="T41" fmla="*/ 1277070 h 3973"/>
              <a:gd name="T42" fmla="*/ 627802 w 4940"/>
              <a:gd name="T43" fmla="*/ 1295975 h 3973"/>
              <a:gd name="T44" fmla="*/ 709555 w 4940"/>
              <a:gd name="T45" fmla="*/ 1329156 h 3973"/>
              <a:gd name="T46" fmla="*/ 791693 w 4940"/>
              <a:gd name="T47" fmla="*/ 1378155 h 3973"/>
              <a:gd name="T48" fmla="*/ 873061 w 4940"/>
              <a:gd name="T49" fmla="*/ 1445288 h 3973"/>
              <a:gd name="T50" fmla="*/ 952500 w 4940"/>
              <a:gd name="T51" fmla="*/ 1532870 h 3973"/>
              <a:gd name="T52" fmla="*/ 1011887 w 4940"/>
              <a:gd name="T53" fmla="*/ 1465351 h 3973"/>
              <a:gd name="T54" fmla="*/ 1092868 w 4940"/>
              <a:gd name="T55" fmla="*/ 1393588 h 3973"/>
              <a:gd name="T56" fmla="*/ 1175007 w 4940"/>
              <a:gd name="T57" fmla="*/ 1339959 h 3973"/>
              <a:gd name="T58" fmla="*/ 1256760 w 4940"/>
              <a:gd name="T59" fmla="*/ 1302920 h 3973"/>
              <a:gd name="T60" fmla="*/ 1338128 w 4940"/>
              <a:gd name="T61" fmla="*/ 1280928 h 3973"/>
              <a:gd name="T62" fmla="*/ 1417952 w 4940"/>
              <a:gd name="T63" fmla="*/ 1270897 h 3973"/>
              <a:gd name="T64" fmla="*/ 1494692 w 4940"/>
              <a:gd name="T65" fmla="*/ 1271669 h 3973"/>
              <a:gd name="T66" fmla="*/ 1567962 w 4940"/>
              <a:gd name="T67" fmla="*/ 1281314 h 3973"/>
              <a:gd name="T68" fmla="*/ 1635832 w 4940"/>
              <a:gd name="T69" fmla="*/ 1297519 h 3973"/>
              <a:gd name="T70" fmla="*/ 1698689 w 4940"/>
              <a:gd name="T71" fmla="*/ 1318353 h 3973"/>
              <a:gd name="T72" fmla="*/ 1792397 w 4940"/>
              <a:gd name="T73" fmla="*/ 1359250 h 3973"/>
              <a:gd name="T74" fmla="*/ 1868365 w 4940"/>
              <a:gd name="T75" fmla="*/ 1402848 h 3973"/>
              <a:gd name="T76" fmla="*/ 1905000 w 4940"/>
              <a:gd name="T77" fmla="*/ 158573 h 3973"/>
              <a:gd name="T78" fmla="*/ 1868365 w 4940"/>
              <a:gd name="T79" fmla="*/ 133109 h 3973"/>
              <a:gd name="T80" fmla="*/ 1792397 w 4940"/>
              <a:gd name="T81" fmla="*/ 89511 h 3973"/>
              <a:gd name="T82" fmla="*/ 1698689 w 4940"/>
              <a:gd name="T83" fmla="*/ 47842 h 3973"/>
              <a:gd name="T84" fmla="*/ 1635832 w 4940"/>
              <a:gd name="T85" fmla="*/ 27393 h 3973"/>
              <a:gd name="T86" fmla="*/ 1567962 w 4940"/>
              <a:gd name="T87" fmla="*/ 11575 h 3973"/>
              <a:gd name="T88" fmla="*/ 1494692 w 4940"/>
              <a:gd name="T89" fmla="*/ 1929 h 3973"/>
              <a:gd name="T90" fmla="*/ 1417952 w 4940"/>
              <a:gd name="T91" fmla="*/ 1157 h 3973"/>
              <a:gd name="T92" fmla="*/ 1338128 w 4940"/>
              <a:gd name="T93" fmla="*/ 10417 h 3973"/>
              <a:gd name="T94" fmla="*/ 1256760 w 4940"/>
              <a:gd name="T95" fmla="*/ 33181 h 3973"/>
              <a:gd name="T96" fmla="*/ 1175007 w 4940"/>
              <a:gd name="T97" fmla="*/ 70220 h 3973"/>
              <a:gd name="T98" fmla="*/ 1092868 w 4940"/>
              <a:gd name="T99" fmla="*/ 123463 h 3973"/>
              <a:gd name="T100" fmla="*/ 1011887 w 4940"/>
              <a:gd name="T101" fmla="*/ 195612 h 3973"/>
              <a:gd name="T102" fmla="*/ 952500 w 4940"/>
              <a:gd name="T103" fmla="*/ 262745 h 397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940" h="3973">
                <a:moveTo>
                  <a:pt x="2470" y="681"/>
                </a:moveTo>
                <a:lnTo>
                  <a:pt x="2470" y="681"/>
                </a:lnTo>
                <a:lnTo>
                  <a:pt x="2419" y="619"/>
                </a:lnTo>
                <a:lnTo>
                  <a:pt x="2368" y="562"/>
                </a:lnTo>
                <a:lnTo>
                  <a:pt x="2315" y="507"/>
                </a:lnTo>
                <a:lnTo>
                  <a:pt x="2264" y="455"/>
                </a:lnTo>
                <a:lnTo>
                  <a:pt x="2211" y="407"/>
                </a:lnTo>
                <a:lnTo>
                  <a:pt x="2158" y="362"/>
                </a:lnTo>
                <a:lnTo>
                  <a:pt x="2106" y="320"/>
                </a:lnTo>
                <a:lnTo>
                  <a:pt x="2053" y="281"/>
                </a:lnTo>
                <a:lnTo>
                  <a:pt x="2000" y="244"/>
                </a:lnTo>
                <a:lnTo>
                  <a:pt x="1946" y="211"/>
                </a:lnTo>
                <a:lnTo>
                  <a:pt x="1894" y="182"/>
                </a:lnTo>
                <a:lnTo>
                  <a:pt x="1840" y="154"/>
                </a:lnTo>
                <a:lnTo>
                  <a:pt x="1787" y="128"/>
                </a:lnTo>
                <a:lnTo>
                  <a:pt x="1733" y="106"/>
                </a:lnTo>
                <a:lnTo>
                  <a:pt x="1680" y="86"/>
                </a:lnTo>
                <a:lnTo>
                  <a:pt x="1628" y="68"/>
                </a:lnTo>
                <a:lnTo>
                  <a:pt x="1575" y="52"/>
                </a:lnTo>
                <a:lnTo>
                  <a:pt x="1522" y="38"/>
                </a:lnTo>
                <a:lnTo>
                  <a:pt x="1469" y="27"/>
                </a:lnTo>
                <a:lnTo>
                  <a:pt x="1417" y="19"/>
                </a:lnTo>
                <a:lnTo>
                  <a:pt x="1365" y="11"/>
                </a:lnTo>
                <a:lnTo>
                  <a:pt x="1314" y="6"/>
                </a:lnTo>
                <a:lnTo>
                  <a:pt x="1264" y="3"/>
                </a:lnTo>
                <a:lnTo>
                  <a:pt x="1212" y="0"/>
                </a:lnTo>
                <a:lnTo>
                  <a:pt x="1163" y="0"/>
                </a:lnTo>
                <a:lnTo>
                  <a:pt x="1113" y="2"/>
                </a:lnTo>
                <a:lnTo>
                  <a:pt x="1064" y="5"/>
                </a:lnTo>
                <a:lnTo>
                  <a:pt x="1016" y="9"/>
                </a:lnTo>
                <a:lnTo>
                  <a:pt x="968" y="15"/>
                </a:lnTo>
                <a:lnTo>
                  <a:pt x="920" y="21"/>
                </a:lnTo>
                <a:lnTo>
                  <a:pt x="875" y="30"/>
                </a:lnTo>
                <a:lnTo>
                  <a:pt x="828" y="38"/>
                </a:lnTo>
                <a:lnTo>
                  <a:pt x="784" y="48"/>
                </a:lnTo>
                <a:lnTo>
                  <a:pt x="740" y="59"/>
                </a:lnTo>
                <a:lnTo>
                  <a:pt x="697" y="71"/>
                </a:lnTo>
                <a:lnTo>
                  <a:pt x="654" y="84"/>
                </a:lnTo>
                <a:lnTo>
                  <a:pt x="614" y="96"/>
                </a:lnTo>
                <a:lnTo>
                  <a:pt x="573" y="111"/>
                </a:lnTo>
                <a:lnTo>
                  <a:pt x="534" y="124"/>
                </a:lnTo>
                <a:lnTo>
                  <a:pt x="496" y="139"/>
                </a:lnTo>
                <a:lnTo>
                  <a:pt x="423" y="169"/>
                </a:lnTo>
                <a:lnTo>
                  <a:pt x="355" y="200"/>
                </a:lnTo>
                <a:lnTo>
                  <a:pt x="292" y="232"/>
                </a:lnTo>
                <a:lnTo>
                  <a:pt x="234" y="263"/>
                </a:lnTo>
                <a:lnTo>
                  <a:pt x="181" y="292"/>
                </a:lnTo>
                <a:lnTo>
                  <a:pt x="135" y="319"/>
                </a:lnTo>
                <a:lnTo>
                  <a:pt x="95" y="345"/>
                </a:lnTo>
                <a:lnTo>
                  <a:pt x="61" y="367"/>
                </a:lnTo>
                <a:lnTo>
                  <a:pt x="16" y="399"/>
                </a:lnTo>
                <a:lnTo>
                  <a:pt x="0" y="411"/>
                </a:lnTo>
                <a:lnTo>
                  <a:pt x="0" y="3702"/>
                </a:lnTo>
                <a:lnTo>
                  <a:pt x="16" y="3690"/>
                </a:lnTo>
                <a:lnTo>
                  <a:pt x="61" y="3658"/>
                </a:lnTo>
                <a:lnTo>
                  <a:pt x="95" y="3636"/>
                </a:lnTo>
                <a:lnTo>
                  <a:pt x="135" y="3612"/>
                </a:lnTo>
                <a:lnTo>
                  <a:pt x="181" y="3583"/>
                </a:lnTo>
                <a:lnTo>
                  <a:pt x="234" y="3554"/>
                </a:lnTo>
                <a:lnTo>
                  <a:pt x="292" y="3523"/>
                </a:lnTo>
                <a:lnTo>
                  <a:pt x="355" y="3493"/>
                </a:lnTo>
                <a:lnTo>
                  <a:pt x="423" y="3461"/>
                </a:lnTo>
                <a:lnTo>
                  <a:pt x="496" y="3431"/>
                </a:lnTo>
                <a:lnTo>
                  <a:pt x="534" y="3417"/>
                </a:lnTo>
                <a:lnTo>
                  <a:pt x="573" y="3402"/>
                </a:lnTo>
                <a:lnTo>
                  <a:pt x="614" y="3388"/>
                </a:lnTo>
                <a:lnTo>
                  <a:pt x="654" y="3375"/>
                </a:lnTo>
                <a:lnTo>
                  <a:pt x="697" y="3363"/>
                </a:lnTo>
                <a:lnTo>
                  <a:pt x="740" y="3350"/>
                </a:lnTo>
                <a:lnTo>
                  <a:pt x="784" y="3339"/>
                </a:lnTo>
                <a:lnTo>
                  <a:pt x="828" y="3330"/>
                </a:lnTo>
                <a:lnTo>
                  <a:pt x="875" y="3321"/>
                </a:lnTo>
                <a:lnTo>
                  <a:pt x="920" y="3312"/>
                </a:lnTo>
                <a:lnTo>
                  <a:pt x="968" y="3306"/>
                </a:lnTo>
                <a:lnTo>
                  <a:pt x="1016" y="3300"/>
                </a:lnTo>
                <a:lnTo>
                  <a:pt x="1064" y="3296"/>
                </a:lnTo>
                <a:lnTo>
                  <a:pt x="1113" y="3294"/>
                </a:lnTo>
                <a:lnTo>
                  <a:pt x="1163" y="3292"/>
                </a:lnTo>
                <a:lnTo>
                  <a:pt x="1212" y="3293"/>
                </a:lnTo>
                <a:lnTo>
                  <a:pt x="1264" y="3294"/>
                </a:lnTo>
                <a:lnTo>
                  <a:pt x="1314" y="3298"/>
                </a:lnTo>
                <a:lnTo>
                  <a:pt x="1365" y="3303"/>
                </a:lnTo>
                <a:lnTo>
                  <a:pt x="1417" y="3310"/>
                </a:lnTo>
                <a:lnTo>
                  <a:pt x="1469" y="3320"/>
                </a:lnTo>
                <a:lnTo>
                  <a:pt x="1522" y="3331"/>
                </a:lnTo>
                <a:lnTo>
                  <a:pt x="1575" y="3344"/>
                </a:lnTo>
                <a:lnTo>
                  <a:pt x="1628" y="3359"/>
                </a:lnTo>
                <a:lnTo>
                  <a:pt x="1680" y="3377"/>
                </a:lnTo>
                <a:lnTo>
                  <a:pt x="1733" y="3397"/>
                </a:lnTo>
                <a:lnTo>
                  <a:pt x="1787" y="3420"/>
                </a:lnTo>
                <a:lnTo>
                  <a:pt x="1840" y="3445"/>
                </a:lnTo>
                <a:lnTo>
                  <a:pt x="1894" y="3473"/>
                </a:lnTo>
                <a:lnTo>
                  <a:pt x="1946" y="3504"/>
                </a:lnTo>
                <a:lnTo>
                  <a:pt x="2000" y="3537"/>
                </a:lnTo>
                <a:lnTo>
                  <a:pt x="2053" y="3572"/>
                </a:lnTo>
                <a:lnTo>
                  <a:pt x="2106" y="3612"/>
                </a:lnTo>
                <a:lnTo>
                  <a:pt x="2158" y="3653"/>
                </a:lnTo>
                <a:lnTo>
                  <a:pt x="2211" y="3699"/>
                </a:lnTo>
                <a:lnTo>
                  <a:pt x="2264" y="3746"/>
                </a:lnTo>
                <a:lnTo>
                  <a:pt x="2315" y="3798"/>
                </a:lnTo>
                <a:lnTo>
                  <a:pt x="2368" y="3853"/>
                </a:lnTo>
                <a:lnTo>
                  <a:pt x="2419" y="3911"/>
                </a:lnTo>
                <a:lnTo>
                  <a:pt x="2470" y="3973"/>
                </a:lnTo>
                <a:lnTo>
                  <a:pt x="2521" y="3911"/>
                </a:lnTo>
                <a:lnTo>
                  <a:pt x="2573" y="3853"/>
                </a:lnTo>
                <a:lnTo>
                  <a:pt x="2624" y="3798"/>
                </a:lnTo>
                <a:lnTo>
                  <a:pt x="2676" y="3746"/>
                </a:lnTo>
                <a:lnTo>
                  <a:pt x="2728" y="3699"/>
                </a:lnTo>
                <a:lnTo>
                  <a:pt x="2781" y="3653"/>
                </a:lnTo>
                <a:lnTo>
                  <a:pt x="2834" y="3612"/>
                </a:lnTo>
                <a:lnTo>
                  <a:pt x="2886" y="3572"/>
                </a:lnTo>
                <a:lnTo>
                  <a:pt x="2940" y="3537"/>
                </a:lnTo>
                <a:lnTo>
                  <a:pt x="2993" y="3504"/>
                </a:lnTo>
                <a:lnTo>
                  <a:pt x="3047" y="3473"/>
                </a:lnTo>
                <a:lnTo>
                  <a:pt x="3100" y="3445"/>
                </a:lnTo>
                <a:lnTo>
                  <a:pt x="3154" y="3420"/>
                </a:lnTo>
                <a:lnTo>
                  <a:pt x="3206" y="3397"/>
                </a:lnTo>
                <a:lnTo>
                  <a:pt x="3259" y="3377"/>
                </a:lnTo>
                <a:lnTo>
                  <a:pt x="3313" y="3359"/>
                </a:lnTo>
                <a:lnTo>
                  <a:pt x="3366" y="3344"/>
                </a:lnTo>
                <a:lnTo>
                  <a:pt x="3418" y="3331"/>
                </a:lnTo>
                <a:lnTo>
                  <a:pt x="3470" y="3320"/>
                </a:lnTo>
                <a:lnTo>
                  <a:pt x="3523" y="3310"/>
                </a:lnTo>
                <a:lnTo>
                  <a:pt x="3574" y="3303"/>
                </a:lnTo>
                <a:lnTo>
                  <a:pt x="3626" y="3298"/>
                </a:lnTo>
                <a:lnTo>
                  <a:pt x="3677" y="3294"/>
                </a:lnTo>
                <a:lnTo>
                  <a:pt x="3727" y="3293"/>
                </a:lnTo>
                <a:lnTo>
                  <a:pt x="3778" y="3292"/>
                </a:lnTo>
                <a:lnTo>
                  <a:pt x="3827" y="3294"/>
                </a:lnTo>
                <a:lnTo>
                  <a:pt x="3876" y="3296"/>
                </a:lnTo>
                <a:lnTo>
                  <a:pt x="3925" y="3300"/>
                </a:lnTo>
                <a:lnTo>
                  <a:pt x="3973" y="3306"/>
                </a:lnTo>
                <a:lnTo>
                  <a:pt x="4019" y="3312"/>
                </a:lnTo>
                <a:lnTo>
                  <a:pt x="4066" y="3321"/>
                </a:lnTo>
                <a:lnTo>
                  <a:pt x="4111" y="3330"/>
                </a:lnTo>
                <a:lnTo>
                  <a:pt x="4155" y="3339"/>
                </a:lnTo>
                <a:lnTo>
                  <a:pt x="4199" y="3350"/>
                </a:lnTo>
                <a:lnTo>
                  <a:pt x="4242" y="3363"/>
                </a:lnTo>
                <a:lnTo>
                  <a:pt x="4285" y="3375"/>
                </a:lnTo>
                <a:lnTo>
                  <a:pt x="4327" y="3388"/>
                </a:lnTo>
                <a:lnTo>
                  <a:pt x="4366" y="3402"/>
                </a:lnTo>
                <a:lnTo>
                  <a:pt x="4405" y="3417"/>
                </a:lnTo>
                <a:lnTo>
                  <a:pt x="4444" y="3431"/>
                </a:lnTo>
                <a:lnTo>
                  <a:pt x="4517" y="3461"/>
                </a:lnTo>
                <a:lnTo>
                  <a:pt x="4585" y="3493"/>
                </a:lnTo>
                <a:lnTo>
                  <a:pt x="4648" y="3523"/>
                </a:lnTo>
                <a:lnTo>
                  <a:pt x="4707" y="3554"/>
                </a:lnTo>
                <a:lnTo>
                  <a:pt x="4758" y="3583"/>
                </a:lnTo>
                <a:lnTo>
                  <a:pt x="4805" y="3612"/>
                </a:lnTo>
                <a:lnTo>
                  <a:pt x="4845" y="3636"/>
                </a:lnTo>
                <a:lnTo>
                  <a:pt x="4878" y="3658"/>
                </a:lnTo>
                <a:lnTo>
                  <a:pt x="4924" y="3690"/>
                </a:lnTo>
                <a:lnTo>
                  <a:pt x="4940" y="3702"/>
                </a:lnTo>
                <a:lnTo>
                  <a:pt x="4940" y="411"/>
                </a:lnTo>
                <a:lnTo>
                  <a:pt x="4924" y="399"/>
                </a:lnTo>
                <a:lnTo>
                  <a:pt x="4878" y="367"/>
                </a:lnTo>
                <a:lnTo>
                  <a:pt x="4845" y="345"/>
                </a:lnTo>
                <a:lnTo>
                  <a:pt x="4805" y="319"/>
                </a:lnTo>
                <a:lnTo>
                  <a:pt x="4758" y="292"/>
                </a:lnTo>
                <a:lnTo>
                  <a:pt x="4707" y="263"/>
                </a:lnTo>
                <a:lnTo>
                  <a:pt x="4648" y="232"/>
                </a:lnTo>
                <a:lnTo>
                  <a:pt x="4585" y="200"/>
                </a:lnTo>
                <a:lnTo>
                  <a:pt x="4517" y="169"/>
                </a:lnTo>
                <a:lnTo>
                  <a:pt x="4444" y="139"/>
                </a:lnTo>
                <a:lnTo>
                  <a:pt x="4405" y="124"/>
                </a:lnTo>
                <a:lnTo>
                  <a:pt x="4366" y="111"/>
                </a:lnTo>
                <a:lnTo>
                  <a:pt x="4327" y="96"/>
                </a:lnTo>
                <a:lnTo>
                  <a:pt x="4285" y="84"/>
                </a:lnTo>
                <a:lnTo>
                  <a:pt x="4242" y="71"/>
                </a:lnTo>
                <a:lnTo>
                  <a:pt x="4199" y="59"/>
                </a:lnTo>
                <a:lnTo>
                  <a:pt x="4155" y="48"/>
                </a:lnTo>
                <a:lnTo>
                  <a:pt x="4111" y="38"/>
                </a:lnTo>
                <a:lnTo>
                  <a:pt x="4066" y="30"/>
                </a:lnTo>
                <a:lnTo>
                  <a:pt x="4019" y="21"/>
                </a:lnTo>
                <a:lnTo>
                  <a:pt x="3973" y="15"/>
                </a:lnTo>
                <a:lnTo>
                  <a:pt x="3925" y="9"/>
                </a:lnTo>
                <a:lnTo>
                  <a:pt x="3876" y="5"/>
                </a:lnTo>
                <a:lnTo>
                  <a:pt x="3827" y="2"/>
                </a:lnTo>
                <a:lnTo>
                  <a:pt x="3778" y="0"/>
                </a:lnTo>
                <a:lnTo>
                  <a:pt x="3727" y="0"/>
                </a:lnTo>
                <a:lnTo>
                  <a:pt x="3677" y="3"/>
                </a:lnTo>
                <a:lnTo>
                  <a:pt x="3626" y="6"/>
                </a:lnTo>
                <a:lnTo>
                  <a:pt x="3574" y="11"/>
                </a:lnTo>
                <a:lnTo>
                  <a:pt x="3523" y="19"/>
                </a:lnTo>
                <a:lnTo>
                  <a:pt x="3470" y="27"/>
                </a:lnTo>
                <a:lnTo>
                  <a:pt x="3418" y="38"/>
                </a:lnTo>
                <a:lnTo>
                  <a:pt x="3366" y="52"/>
                </a:lnTo>
                <a:lnTo>
                  <a:pt x="3313" y="68"/>
                </a:lnTo>
                <a:lnTo>
                  <a:pt x="3259" y="86"/>
                </a:lnTo>
                <a:lnTo>
                  <a:pt x="3206" y="106"/>
                </a:lnTo>
                <a:lnTo>
                  <a:pt x="3154" y="128"/>
                </a:lnTo>
                <a:lnTo>
                  <a:pt x="3100" y="154"/>
                </a:lnTo>
                <a:lnTo>
                  <a:pt x="3047" y="182"/>
                </a:lnTo>
                <a:lnTo>
                  <a:pt x="2993" y="211"/>
                </a:lnTo>
                <a:lnTo>
                  <a:pt x="2940" y="244"/>
                </a:lnTo>
                <a:lnTo>
                  <a:pt x="2886" y="281"/>
                </a:lnTo>
                <a:lnTo>
                  <a:pt x="2834" y="320"/>
                </a:lnTo>
                <a:lnTo>
                  <a:pt x="2781" y="362"/>
                </a:lnTo>
                <a:lnTo>
                  <a:pt x="2728" y="407"/>
                </a:lnTo>
                <a:lnTo>
                  <a:pt x="2676" y="455"/>
                </a:lnTo>
                <a:lnTo>
                  <a:pt x="2624" y="507"/>
                </a:lnTo>
                <a:lnTo>
                  <a:pt x="2573" y="562"/>
                </a:lnTo>
                <a:lnTo>
                  <a:pt x="2521" y="619"/>
                </a:lnTo>
                <a:lnTo>
                  <a:pt x="2470" y="6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</a:t>
            </a: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材料</a:t>
            </a: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752600" y="2385060"/>
            <a:ext cx="8686800" cy="31089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我国2013年全年研究生招生</a:t>
            </a:r>
            <a:r>
              <a:rPr lang="zh-CN" altLang="en-US" sz="24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61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万人，在学研究生179万人，毕业生</a:t>
            </a:r>
            <a:r>
              <a:rPr lang="zh-CN" altLang="en-US" sz="24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51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万人。普通本专科招生</a:t>
            </a:r>
            <a:r>
              <a:rPr lang="zh-CN" altLang="en-US" sz="24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700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万人，在校生2468万人，毕业生</a:t>
            </a:r>
            <a:r>
              <a:rPr lang="zh-CN" altLang="en-US" sz="24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639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万人。中等职业教育招生</a:t>
            </a:r>
            <a:r>
              <a:rPr lang="zh-CN" altLang="en-US" sz="240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698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万人，在校生1960万人，毕业生</a:t>
            </a:r>
            <a:r>
              <a:rPr lang="zh-CN" altLang="en-US" sz="240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678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万人。普通高中招生</a:t>
            </a:r>
            <a:r>
              <a:rPr lang="zh-CN" altLang="en-US" sz="240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823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万人，在校生2436万人，毕业生</a:t>
            </a:r>
            <a:r>
              <a:rPr lang="zh-CN" altLang="en-US" sz="240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799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万人。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/>
          </a:p>
        </p:txBody>
      </p:sp>
      <p:sp>
        <p:nvSpPr>
          <p:cNvPr id="45" name=" 2050"/>
          <p:cNvSpPr/>
          <p:nvPr/>
        </p:nvSpPr>
        <p:spPr bwMode="auto">
          <a:xfrm>
            <a:off x="520700" y="161798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700" y="832485"/>
            <a:ext cx="11363325" cy="1645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99.2009~2012年，普通本专科招生人数占三类招生总人数比例最高的年份是？</a:t>
            </a:r>
            <a:endParaRPr lang="zh-CN" altLang="en-US" sz="24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4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A.2009年		B.2010年		C.2011年		D.2012年</a:t>
            </a:r>
            <a:endParaRPr lang="zh-CN" altLang="en-US" sz="24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endParaRPr lang="en-US" altLang="zh-CN" sz="20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0" name=" 2050"/>
          <p:cNvSpPr/>
          <p:nvPr/>
        </p:nvSpPr>
        <p:spPr bwMode="auto">
          <a:xfrm>
            <a:off x="520700" y="2661920"/>
            <a:ext cx="914400" cy="914400"/>
          </a:xfrm>
          <a:custGeom>
            <a:avLst/>
            <a:gdLst>
              <a:gd name="T0" fmla="*/ 913166 w 4940"/>
              <a:gd name="T1" fmla="*/ 216832 h 3973"/>
              <a:gd name="T2" fmla="*/ 832184 w 4940"/>
              <a:gd name="T3" fmla="*/ 139667 h 3973"/>
              <a:gd name="T4" fmla="*/ 750431 w 4940"/>
              <a:gd name="T5" fmla="*/ 81408 h 3973"/>
              <a:gd name="T6" fmla="*/ 668293 w 4940"/>
              <a:gd name="T7" fmla="*/ 40897 h 3973"/>
              <a:gd name="T8" fmla="*/ 586925 w 4940"/>
              <a:gd name="T9" fmla="*/ 14661 h 3973"/>
              <a:gd name="T10" fmla="*/ 506715 w 4940"/>
              <a:gd name="T11" fmla="*/ 2315 h 3973"/>
              <a:gd name="T12" fmla="*/ 429203 w 4940"/>
              <a:gd name="T13" fmla="*/ 772 h 3973"/>
              <a:gd name="T14" fmla="*/ 354777 w 4940"/>
              <a:gd name="T15" fmla="*/ 8102 h 3973"/>
              <a:gd name="T16" fmla="*/ 285364 w 4940"/>
              <a:gd name="T17" fmla="*/ 22763 h 3973"/>
              <a:gd name="T18" fmla="*/ 220965 w 4940"/>
              <a:gd name="T19" fmla="*/ 42826 h 3973"/>
              <a:gd name="T20" fmla="*/ 136898 w 4940"/>
              <a:gd name="T21" fmla="*/ 77164 h 3973"/>
              <a:gd name="T22" fmla="*/ 52060 w 4940"/>
              <a:gd name="T23" fmla="*/ 123077 h 3973"/>
              <a:gd name="T24" fmla="*/ 0 w 4940"/>
              <a:gd name="T25" fmla="*/ 158573 h 3973"/>
              <a:gd name="T26" fmla="*/ 23523 w 4940"/>
              <a:gd name="T27" fmla="*/ 1411336 h 3973"/>
              <a:gd name="T28" fmla="*/ 90237 w 4940"/>
              <a:gd name="T29" fmla="*/ 1371211 h 3973"/>
              <a:gd name="T30" fmla="*/ 191271 w 4940"/>
              <a:gd name="T31" fmla="*/ 1323755 h 3973"/>
              <a:gd name="T32" fmla="*/ 252200 w 4940"/>
              <a:gd name="T33" fmla="*/ 1302149 h 3973"/>
              <a:gd name="T34" fmla="*/ 319300 w 4940"/>
              <a:gd name="T35" fmla="*/ 1284787 h 3973"/>
              <a:gd name="T36" fmla="*/ 391798 w 4940"/>
              <a:gd name="T37" fmla="*/ 1273212 h 3973"/>
              <a:gd name="T38" fmla="*/ 467381 w 4940"/>
              <a:gd name="T39" fmla="*/ 1270511 h 3973"/>
              <a:gd name="T40" fmla="*/ 546434 w 4940"/>
              <a:gd name="T41" fmla="*/ 1277070 h 3973"/>
              <a:gd name="T42" fmla="*/ 627802 w 4940"/>
              <a:gd name="T43" fmla="*/ 1295975 h 3973"/>
              <a:gd name="T44" fmla="*/ 709555 w 4940"/>
              <a:gd name="T45" fmla="*/ 1329156 h 3973"/>
              <a:gd name="T46" fmla="*/ 791693 w 4940"/>
              <a:gd name="T47" fmla="*/ 1378155 h 3973"/>
              <a:gd name="T48" fmla="*/ 873061 w 4940"/>
              <a:gd name="T49" fmla="*/ 1445288 h 3973"/>
              <a:gd name="T50" fmla="*/ 952500 w 4940"/>
              <a:gd name="T51" fmla="*/ 1532870 h 3973"/>
              <a:gd name="T52" fmla="*/ 1011887 w 4940"/>
              <a:gd name="T53" fmla="*/ 1465351 h 3973"/>
              <a:gd name="T54" fmla="*/ 1092868 w 4940"/>
              <a:gd name="T55" fmla="*/ 1393588 h 3973"/>
              <a:gd name="T56" fmla="*/ 1175007 w 4940"/>
              <a:gd name="T57" fmla="*/ 1339959 h 3973"/>
              <a:gd name="T58" fmla="*/ 1256760 w 4940"/>
              <a:gd name="T59" fmla="*/ 1302920 h 3973"/>
              <a:gd name="T60" fmla="*/ 1338128 w 4940"/>
              <a:gd name="T61" fmla="*/ 1280928 h 3973"/>
              <a:gd name="T62" fmla="*/ 1417952 w 4940"/>
              <a:gd name="T63" fmla="*/ 1270897 h 3973"/>
              <a:gd name="T64" fmla="*/ 1494692 w 4940"/>
              <a:gd name="T65" fmla="*/ 1271669 h 3973"/>
              <a:gd name="T66" fmla="*/ 1567962 w 4940"/>
              <a:gd name="T67" fmla="*/ 1281314 h 3973"/>
              <a:gd name="T68" fmla="*/ 1635832 w 4940"/>
              <a:gd name="T69" fmla="*/ 1297519 h 3973"/>
              <a:gd name="T70" fmla="*/ 1698689 w 4940"/>
              <a:gd name="T71" fmla="*/ 1318353 h 3973"/>
              <a:gd name="T72" fmla="*/ 1792397 w 4940"/>
              <a:gd name="T73" fmla="*/ 1359250 h 3973"/>
              <a:gd name="T74" fmla="*/ 1868365 w 4940"/>
              <a:gd name="T75" fmla="*/ 1402848 h 3973"/>
              <a:gd name="T76" fmla="*/ 1905000 w 4940"/>
              <a:gd name="T77" fmla="*/ 158573 h 3973"/>
              <a:gd name="T78" fmla="*/ 1868365 w 4940"/>
              <a:gd name="T79" fmla="*/ 133109 h 3973"/>
              <a:gd name="T80" fmla="*/ 1792397 w 4940"/>
              <a:gd name="T81" fmla="*/ 89511 h 3973"/>
              <a:gd name="T82" fmla="*/ 1698689 w 4940"/>
              <a:gd name="T83" fmla="*/ 47842 h 3973"/>
              <a:gd name="T84" fmla="*/ 1635832 w 4940"/>
              <a:gd name="T85" fmla="*/ 27393 h 3973"/>
              <a:gd name="T86" fmla="*/ 1567962 w 4940"/>
              <a:gd name="T87" fmla="*/ 11575 h 3973"/>
              <a:gd name="T88" fmla="*/ 1494692 w 4940"/>
              <a:gd name="T89" fmla="*/ 1929 h 3973"/>
              <a:gd name="T90" fmla="*/ 1417952 w 4940"/>
              <a:gd name="T91" fmla="*/ 1157 h 3973"/>
              <a:gd name="T92" fmla="*/ 1338128 w 4940"/>
              <a:gd name="T93" fmla="*/ 10417 h 3973"/>
              <a:gd name="T94" fmla="*/ 1256760 w 4940"/>
              <a:gd name="T95" fmla="*/ 33181 h 3973"/>
              <a:gd name="T96" fmla="*/ 1175007 w 4940"/>
              <a:gd name="T97" fmla="*/ 70220 h 3973"/>
              <a:gd name="T98" fmla="*/ 1092868 w 4940"/>
              <a:gd name="T99" fmla="*/ 123463 h 3973"/>
              <a:gd name="T100" fmla="*/ 1011887 w 4940"/>
              <a:gd name="T101" fmla="*/ 195612 h 3973"/>
              <a:gd name="T102" fmla="*/ 952500 w 4940"/>
              <a:gd name="T103" fmla="*/ 262745 h 397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4940" h="3973">
                <a:moveTo>
                  <a:pt x="2470" y="681"/>
                </a:moveTo>
                <a:lnTo>
                  <a:pt x="2470" y="681"/>
                </a:lnTo>
                <a:lnTo>
                  <a:pt x="2419" y="619"/>
                </a:lnTo>
                <a:lnTo>
                  <a:pt x="2368" y="562"/>
                </a:lnTo>
                <a:lnTo>
                  <a:pt x="2315" y="507"/>
                </a:lnTo>
                <a:lnTo>
                  <a:pt x="2264" y="455"/>
                </a:lnTo>
                <a:lnTo>
                  <a:pt x="2211" y="407"/>
                </a:lnTo>
                <a:lnTo>
                  <a:pt x="2158" y="362"/>
                </a:lnTo>
                <a:lnTo>
                  <a:pt x="2106" y="320"/>
                </a:lnTo>
                <a:lnTo>
                  <a:pt x="2053" y="281"/>
                </a:lnTo>
                <a:lnTo>
                  <a:pt x="2000" y="244"/>
                </a:lnTo>
                <a:lnTo>
                  <a:pt x="1946" y="211"/>
                </a:lnTo>
                <a:lnTo>
                  <a:pt x="1894" y="182"/>
                </a:lnTo>
                <a:lnTo>
                  <a:pt x="1840" y="154"/>
                </a:lnTo>
                <a:lnTo>
                  <a:pt x="1787" y="128"/>
                </a:lnTo>
                <a:lnTo>
                  <a:pt x="1733" y="106"/>
                </a:lnTo>
                <a:lnTo>
                  <a:pt x="1680" y="86"/>
                </a:lnTo>
                <a:lnTo>
                  <a:pt x="1628" y="68"/>
                </a:lnTo>
                <a:lnTo>
                  <a:pt x="1575" y="52"/>
                </a:lnTo>
                <a:lnTo>
                  <a:pt x="1522" y="38"/>
                </a:lnTo>
                <a:lnTo>
                  <a:pt x="1469" y="27"/>
                </a:lnTo>
                <a:lnTo>
                  <a:pt x="1417" y="19"/>
                </a:lnTo>
                <a:lnTo>
                  <a:pt x="1365" y="11"/>
                </a:lnTo>
                <a:lnTo>
                  <a:pt x="1314" y="6"/>
                </a:lnTo>
                <a:lnTo>
                  <a:pt x="1264" y="3"/>
                </a:lnTo>
                <a:lnTo>
                  <a:pt x="1212" y="0"/>
                </a:lnTo>
                <a:lnTo>
                  <a:pt x="1163" y="0"/>
                </a:lnTo>
                <a:lnTo>
                  <a:pt x="1113" y="2"/>
                </a:lnTo>
                <a:lnTo>
                  <a:pt x="1064" y="5"/>
                </a:lnTo>
                <a:lnTo>
                  <a:pt x="1016" y="9"/>
                </a:lnTo>
                <a:lnTo>
                  <a:pt x="968" y="15"/>
                </a:lnTo>
                <a:lnTo>
                  <a:pt x="920" y="21"/>
                </a:lnTo>
                <a:lnTo>
                  <a:pt x="875" y="30"/>
                </a:lnTo>
                <a:lnTo>
                  <a:pt x="828" y="38"/>
                </a:lnTo>
                <a:lnTo>
                  <a:pt x="784" y="48"/>
                </a:lnTo>
                <a:lnTo>
                  <a:pt x="740" y="59"/>
                </a:lnTo>
                <a:lnTo>
                  <a:pt x="697" y="71"/>
                </a:lnTo>
                <a:lnTo>
                  <a:pt x="654" y="84"/>
                </a:lnTo>
                <a:lnTo>
                  <a:pt x="614" y="96"/>
                </a:lnTo>
                <a:lnTo>
                  <a:pt x="573" y="111"/>
                </a:lnTo>
                <a:lnTo>
                  <a:pt x="534" y="124"/>
                </a:lnTo>
                <a:lnTo>
                  <a:pt x="496" y="139"/>
                </a:lnTo>
                <a:lnTo>
                  <a:pt x="423" y="169"/>
                </a:lnTo>
                <a:lnTo>
                  <a:pt x="355" y="200"/>
                </a:lnTo>
                <a:lnTo>
                  <a:pt x="292" y="232"/>
                </a:lnTo>
                <a:lnTo>
                  <a:pt x="234" y="263"/>
                </a:lnTo>
                <a:lnTo>
                  <a:pt x="181" y="292"/>
                </a:lnTo>
                <a:lnTo>
                  <a:pt x="135" y="319"/>
                </a:lnTo>
                <a:lnTo>
                  <a:pt x="95" y="345"/>
                </a:lnTo>
                <a:lnTo>
                  <a:pt x="61" y="367"/>
                </a:lnTo>
                <a:lnTo>
                  <a:pt x="16" y="399"/>
                </a:lnTo>
                <a:lnTo>
                  <a:pt x="0" y="411"/>
                </a:lnTo>
                <a:lnTo>
                  <a:pt x="0" y="3702"/>
                </a:lnTo>
                <a:lnTo>
                  <a:pt x="16" y="3690"/>
                </a:lnTo>
                <a:lnTo>
                  <a:pt x="61" y="3658"/>
                </a:lnTo>
                <a:lnTo>
                  <a:pt x="95" y="3636"/>
                </a:lnTo>
                <a:lnTo>
                  <a:pt x="135" y="3612"/>
                </a:lnTo>
                <a:lnTo>
                  <a:pt x="181" y="3583"/>
                </a:lnTo>
                <a:lnTo>
                  <a:pt x="234" y="3554"/>
                </a:lnTo>
                <a:lnTo>
                  <a:pt x="292" y="3523"/>
                </a:lnTo>
                <a:lnTo>
                  <a:pt x="355" y="3493"/>
                </a:lnTo>
                <a:lnTo>
                  <a:pt x="423" y="3461"/>
                </a:lnTo>
                <a:lnTo>
                  <a:pt x="496" y="3431"/>
                </a:lnTo>
                <a:lnTo>
                  <a:pt x="534" y="3417"/>
                </a:lnTo>
                <a:lnTo>
                  <a:pt x="573" y="3402"/>
                </a:lnTo>
                <a:lnTo>
                  <a:pt x="614" y="3388"/>
                </a:lnTo>
                <a:lnTo>
                  <a:pt x="654" y="3375"/>
                </a:lnTo>
                <a:lnTo>
                  <a:pt x="697" y="3363"/>
                </a:lnTo>
                <a:lnTo>
                  <a:pt x="740" y="3350"/>
                </a:lnTo>
                <a:lnTo>
                  <a:pt x="784" y="3339"/>
                </a:lnTo>
                <a:lnTo>
                  <a:pt x="828" y="3330"/>
                </a:lnTo>
                <a:lnTo>
                  <a:pt x="875" y="3321"/>
                </a:lnTo>
                <a:lnTo>
                  <a:pt x="920" y="3312"/>
                </a:lnTo>
                <a:lnTo>
                  <a:pt x="968" y="3306"/>
                </a:lnTo>
                <a:lnTo>
                  <a:pt x="1016" y="3300"/>
                </a:lnTo>
                <a:lnTo>
                  <a:pt x="1064" y="3296"/>
                </a:lnTo>
                <a:lnTo>
                  <a:pt x="1113" y="3294"/>
                </a:lnTo>
                <a:lnTo>
                  <a:pt x="1163" y="3292"/>
                </a:lnTo>
                <a:lnTo>
                  <a:pt x="1212" y="3293"/>
                </a:lnTo>
                <a:lnTo>
                  <a:pt x="1264" y="3294"/>
                </a:lnTo>
                <a:lnTo>
                  <a:pt x="1314" y="3298"/>
                </a:lnTo>
                <a:lnTo>
                  <a:pt x="1365" y="3303"/>
                </a:lnTo>
                <a:lnTo>
                  <a:pt x="1417" y="3310"/>
                </a:lnTo>
                <a:lnTo>
                  <a:pt x="1469" y="3320"/>
                </a:lnTo>
                <a:lnTo>
                  <a:pt x="1522" y="3331"/>
                </a:lnTo>
                <a:lnTo>
                  <a:pt x="1575" y="3344"/>
                </a:lnTo>
                <a:lnTo>
                  <a:pt x="1628" y="3359"/>
                </a:lnTo>
                <a:lnTo>
                  <a:pt x="1680" y="3377"/>
                </a:lnTo>
                <a:lnTo>
                  <a:pt x="1733" y="3397"/>
                </a:lnTo>
                <a:lnTo>
                  <a:pt x="1787" y="3420"/>
                </a:lnTo>
                <a:lnTo>
                  <a:pt x="1840" y="3445"/>
                </a:lnTo>
                <a:lnTo>
                  <a:pt x="1894" y="3473"/>
                </a:lnTo>
                <a:lnTo>
                  <a:pt x="1946" y="3504"/>
                </a:lnTo>
                <a:lnTo>
                  <a:pt x="2000" y="3537"/>
                </a:lnTo>
                <a:lnTo>
                  <a:pt x="2053" y="3572"/>
                </a:lnTo>
                <a:lnTo>
                  <a:pt x="2106" y="3612"/>
                </a:lnTo>
                <a:lnTo>
                  <a:pt x="2158" y="3653"/>
                </a:lnTo>
                <a:lnTo>
                  <a:pt x="2211" y="3699"/>
                </a:lnTo>
                <a:lnTo>
                  <a:pt x="2264" y="3746"/>
                </a:lnTo>
                <a:lnTo>
                  <a:pt x="2315" y="3798"/>
                </a:lnTo>
                <a:lnTo>
                  <a:pt x="2368" y="3853"/>
                </a:lnTo>
                <a:lnTo>
                  <a:pt x="2419" y="3911"/>
                </a:lnTo>
                <a:lnTo>
                  <a:pt x="2470" y="3973"/>
                </a:lnTo>
                <a:lnTo>
                  <a:pt x="2521" y="3911"/>
                </a:lnTo>
                <a:lnTo>
                  <a:pt x="2573" y="3853"/>
                </a:lnTo>
                <a:lnTo>
                  <a:pt x="2624" y="3798"/>
                </a:lnTo>
                <a:lnTo>
                  <a:pt x="2676" y="3746"/>
                </a:lnTo>
                <a:lnTo>
                  <a:pt x="2728" y="3699"/>
                </a:lnTo>
                <a:lnTo>
                  <a:pt x="2781" y="3653"/>
                </a:lnTo>
                <a:lnTo>
                  <a:pt x="2834" y="3612"/>
                </a:lnTo>
                <a:lnTo>
                  <a:pt x="2886" y="3572"/>
                </a:lnTo>
                <a:lnTo>
                  <a:pt x="2940" y="3537"/>
                </a:lnTo>
                <a:lnTo>
                  <a:pt x="2993" y="3504"/>
                </a:lnTo>
                <a:lnTo>
                  <a:pt x="3047" y="3473"/>
                </a:lnTo>
                <a:lnTo>
                  <a:pt x="3100" y="3445"/>
                </a:lnTo>
                <a:lnTo>
                  <a:pt x="3154" y="3420"/>
                </a:lnTo>
                <a:lnTo>
                  <a:pt x="3206" y="3397"/>
                </a:lnTo>
                <a:lnTo>
                  <a:pt x="3259" y="3377"/>
                </a:lnTo>
                <a:lnTo>
                  <a:pt x="3313" y="3359"/>
                </a:lnTo>
                <a:lnTo>
                  <a:pt x="3366" y="3344"/>
                </a:lnTo>
                <a:lnTo>
                  <a:pt x="3418" y="3331"/>
                </a:lnTo>
                <a:lnTo>
                  <a:pt x="3470" y="3320"/>
                </a:lnTo>
                <a:lnTo>
                  <a:pt x="3523" y="3310"/>
                </a:lnTo>
                <a:lnTo>
                  <a:pt x="3574" y="3303"/>
                </a:lnTo>
                <a:lnTo>
                  <a:pt x="3626" y="3298"/>
                </a:lnTo>
                <a:lnTo>
                  <a:pt x="3677" y="3294"/>
                </a:lnTo>
                <a:lnTo>
                  <a:pt x="3727" y="3293"/>
                </a:lnTo>
                <a:lnTo>
                  <a:pt x="3778" y="3292"/>
                </a:lnTo>
                <a:lnTo>
                  <a:pt x="3827" y="3294"/>
                </a:lnTo>
                <a:lnTo>
                  <a:pt x="3876" y="3296"/>
                </a:lnTo>
                <a:lnTo>
                  <a:pt x="3925" y="3300"/>
                </a:lnTo>
                <a:lnTo>
                  <a:pt x="3973" y="3306"/>
                </a:lnTo>
                <a:lnTo>
                  <a:pt x="4019" y="3312"/>
                </a:lnTo>
                <a:lnTo>
                  <a:pt x="4066" y="3321"/>
                </a:lnTo>
                <a:lnTo>
                  <a:pt x="4111" y="3330"/>
                </a:lnTo>
                <a:lnTo>
                  <a:pt x="4155" y="3339"/>
                </a:lnTo>
                <a:lnTo>
                  <a:pt x="4199" y="3350"/>
                </a:lnTo>
                <a:lnTo>
                  <a:pt x="4242" y="3363"/>
                </a:lnTo>
                <a:lnTo>
                  <a:pt x="4285" y="3375"/>
                </a:lnTo>
                <a:lnTo>
                  <a:pt x="4327" y="3388"/>
                </a:lnTo>
                <a:lnTo>
                  <a:pt x="4366" y="3402"/>
                </a:lnTo>
                <a:lnTo>
                  <a:pt x="4405" y="3417"/>
                </a:lnTo>
                <a:lnTo>
                  <a:pt x="4444" y="3431"/>
                </a:lnTo>
                <a:lnTo>
                  <a:pt x="4517" y="3461"/>
                </a:lnTo>
                <a:lnTo>
                  <a:pt x="4585" y="3493"/>
                </a:lnTo>
                <a:lnTo>
                  <a:pt x="4648" y="3523"/>
                </a:lnTo>
                <a:lnTo>
                  <a:pt x="4707" y="3554"/>
                </a:lnTo>
                <a:lnTo>
                  <a:pt x="4758" y="3583"/>
                </a:lnTo>
                <a:lnTo>
                  <a:pt x="4805" y="3612"/>
                </a:lnTo>
                <a:lnTo>
                  <a:pt x="4845" y="3636"/>
                </a:lnTo>
                <a:lnTo>
                  <a:pt x="4878" y="3658"/>
                </a:lnTo>
                <a:lnTo>
                  <a:pt x="4924" y="3690"/>
                </a:lnTo>
                <a:lnTo>
                  <a:pt x="4940" y="3702"/>
                </a:lnTo>
                <a:lnTo>
                  <a:pt x="4940" y="411"/>
                </a:lnTo>
                <a:lnTo>
                  <a:pt x="4924" y="399"/>
                </a:lnTo>
                <a:lnTo>
                  <a:pt x="4878" y="367"/>
                </a:lnTo>
                <a:lnTo>
                  <a:pt x="4845" y="345"/>
                </a:lnTo>
                <a:lnTo>
                  <a:pt x="4805" y="319"/>
                </a:lnTo>
                <a:lnTo>
                  <a:pt x="4758" y="292"/>
                </a:lnTo>
                <a:lnTo>
                  <a:pt x="4707" y="263"/>
                </a:lnTo>
                <a:lnTo>
                  <a:pt x="4648" y="232"/>
                </a:lnTo>
                <a:lnTo>
                  <a:pt x="4585" y="200"/>
                </a:lnTo>
                <a:lnTo>
                  <a:pt x="4517" y="169"/>
                </a:lnTo>
                <a:lnTo>
                  <a:pt x="4444" y="139"/>
                </a:lnTo>
                <a:lnTo>
                  <a:pt x="4405" y="124"/>
                </a:lnTo>
                <a:lnTo>
                  <a:pt x="4366" y="111"/>
                </a:lnTo>
                <a:lnTo>
                  <a:pt x="4327" y="96"/>
                </a:lnTo>
                <a:lnTo>
                  <a:pt x="4285" y="84"/>
                </a:lnTo>
                <a:lnTo>
                  <a:pt x="4242" y="71"/>
                </a:lnTo>
                <a:lnTo>
                  <a:pt x="4199" y="59"/>
                </a:lnTo>
                <a:lnTo>
                  <a:pt x="4155" y="48"/>
                </a:lnTo>
                <a:lnTo>
                  <a:pt x="4111" y="38"/>
                </a:lnTo>
                <a:lnTo>
                  <a:pt x="4066" y="30"/>
                </a:lnTo>
                <a:lnTo>
                  <a:pt x="4019" y="21"/>
                </a:lnTo>
                <a:lnTo>
                  <a:pt x="3973" y="15"/>
                </a:lnTo>
                <a:lnTo>
                  <a:pt x="3925" y="9"/>
                </a:lnTo>
                <a:lnTo>
                  <a:pt x="3876" y="5"/>
                </a:lnTo>
                <a:lnTo>
                  <a:pt x="3827" y="2"/>
                </a:lnTo>
                <a:lnTo>
                  <a:pt x="3778" y="0"/>
                </a:lnTo>
                <a:lnTo>
                  <a:pt x="3727" y="0"/>
                </a:lnTo>
                <a:lnTo>
                  <a:pt x="3677" y="3"/>
                </a:lnTo>
                <a:lnTo>
                  <a:pt x="3626" y="6"/>
                </a:lnTo>
                <a:lnTo>
                  <a:pt x="3574" y="11"/>
                </a:lnTo>
                <a:lnTo>
                  <a:pt x="3523" y="19"/>
                </a:lnTo>
                <a:lnTo>
                  <a:pt x="3470" y="27"/>
                </a:lnTo>
                <a:lnTo>
                  <a:pt x="3418" y="38"/>
                </a:lnTo>
                <a:lnTo>
                  <a:pt x="3366" y="52"/>
                </a:lnTo>
                <a:lnTo>
                  <a:pt x="3313" y="68"/>
                </a:lnTo>
                <a:lnTo>
                  <a:pt x="3259" y="86"/>
                </a:lnTo>
                <a:lnTo>
                  <a:pt x="3206" y="106"/>
                </a:lnTo>
                <a:lnTo>
                  <a:pt x="3154" y="128"/>
                </a:lnTo>
                <a:lnTo>
                  <a:pt x="3100" y="154"/>
                </a:lnTo>
                <a:lnTo>
                  <a:pt x="3047" y="182"/>
                </a:lnTo>
                <a:lnTo>
                  <a:pt x="2993" y="211"/>
                </a:lnTo>
                <a:lnTo>
                  <a:pt x="2940" y="244"/>
                </a:lnTo>
                <a:lnTo>
                  <a:pt x="2886" y="281"/>
                </a:lnTo>
                <a:lnTo>
                  <a:pt x="2834" y="320"/>
                </a:lnTo>
                <a:lnTo>
                  <a:pt x="2781" y="362"/>
                </a:lnTo>
                <a:lnTo>
                  <a:pt x="2728" y="407"/>
                </a:lnTo>
                <a:lnTo>
                  <a:pt x="2676" y="455"/>
                </a:lnTo>
                <a:lnTo>
                  <a:pt x="2624" y="507"/>
                </a:lnTo>
                <a:lnTo>
                  <a:pt x="2573" y="562"/>
                </a:lnTo>
                <a:lnTo>
                  <a:pt x="2521" y="619"/>
                </a:lnTo>
                <a:lnTo>
                  <a:pt x="2470" y="6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</a:t>
            </a: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材料</a:t>
            </a:r>
            <a:endParaRPr lang="zh-CN" altLang="en-US" sz="2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7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725295" y="2011045"/>
            <a:ext cx="7747000" cy="4392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 2050"/>
          <p:cNvSpPr/>
          <p:nvPr/>
        </p:nvSpPr>
        <p:spPr bwMode="auto">
          <a:xfrm>
            <a:off x="8664575" y="149606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0"/>
          <p:cNvSpPr>
            <a:spLocks noChangeArrowheads="1"/>
          </p:cNvSpPr>
          <p:nvPr/>
        </p:nvSpPr>
        <p:spPr bwMode="auto">
          <a:xfrm>
            <a:off x="136525" y="133350"/>
            <a:ext cx="11922125" cy="6572250"/>
          </a:xfrm>
          <a:prstGeom prst="rect">
            <a:avLst/>
          </a:prstGeom>
          <a:noFill/>
          <a:ln w="33338" cap="rnd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219075" y="215900"/>
            <a:ext cx="498475" cy="4984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811213" y="215900"/>
            <a:ext cx="3431603" cy="498475"/>
          </a:xfrm>
          <a:prstGeom prst="rect">
            <a:avLst/>
          </a:prstGeom>
          <a:noFill/>
          <a:ln>
            <a:solidFill>
              <a:srgbClr val="FDD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zh-CN" sz="2400" spc="200" dirty="0">
                <a:solidFill>
                  <a:srgbClr val="3331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资料分析</a:t>
            </a:r>
            <a:endParaRPr lang="zh-CN" altLang="zh-CN" sz="2400" spc="200" dirty="0">
              <a:solidFill>
                <a:srgbClr val="33313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700" y="832485"/>
            <a:ext cx="11363325" cy="28346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0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100.能够从上述资料中推知的是：</a:t>
            </a:r>
            <a:endParaRPr lang="zh-CN" altLang="en-US" sz="20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A.2014年1月，在校生人数最多的是普通本专科院校</a:t>
            </a:r>
            <a:endParaRPr lang="zh-CN" altLang="en-US" sz="20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B.2010年起，中等职业教育在我国受重视的程度逐年降低</a:t>
            </a:r>
            <a:endParaRPr lang="zh-CN" altLang="en-US" sz="20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C.2013年普通本专科、中等职业教育、普通高中招生总人数较2009年约减少了5%</a:t>
            </a:r>
            <a:endParaRPr lang="zh-CN" altLang="en-US" sz="20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000" b="1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D.2009~2013年，高等教育招生人数的比重年年攀升</a:t>
            </a:r>
            <a:endParaRPr lang="zh-CN" altLang="en-US" sz="20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69900" lvl="0" indent="-469900">
              <a:lnSpc>
                <a:spcPct val="130000"/>
              </a:lnSpc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</a:pPr>
            <a:endParaRPr lang="en-US" altLang="zh-CN" sz="2000" b="1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 2050"/>
          <p:cNvSpPr/>
          <p:nvPr/>
        </p:nvSpPr>
        <p:spPr bwMode="auto">
          <a:xfrm>
            <a:off x="520700" y="2273300"/>
            <a:ext cx="807720" cy="609600"/>
          </a:xfrm>
          <a:custGeom>
            <a:avLst/>
            <a:gdLst>
              <a:gd name="T0" fmla="*/ 1905000 w 1360"/>
              <a:gd name="T1" fmla="*/ 65651 h 1358"/>
              <a:gd name="T2" fmla="*/ 1703294 w 1360"/>
              <a:gd name="T3" fmla="*/ 205463 h 1358"/>
              <a:gd name="T4" fmla="*/ 1507191 w 1360"/>
              <a:gd name="T5" fmla="*/ 363512 h 1358"/>
              <a:gd name="T6" fmla="*/ 1318092 w 1360"/>
              <a:gd name="T7" fmla="*/ 538581 h 1358"/>
              <a:gd name="T8" fmla="*/ 1138798 w 1360"/>
              <a:gd name="T9" fmla="*/ 731887 h 1358"/>
              <a:gd name="T10" fmla="*/ 970710 w 1360"/>
              <a:gd name="T11" fmla="*/ 930055 h 1358"/>
              <a:gd name="T12" fmla="*/ 832037 w 1360"/>
              <a:gd name="T13" fmla="*/ 1130655 h 1358"/>
              <a:gd name="T14" fmla="*/ 715776 w 1360"/>
              <a:gd name="T15" fmla="*/ 1326392 h 1358"/>
              <a:gd name="T16" fmla="*/ 624728 w 1360"/>
              <a:gd name="T17" fmla="*/ 1520914 h 1358"/>
              <a:gd name="T18" fmla="*/ 525276 w 1360"/>
              <a:gd name="T19" fmla="*/ 1580486 h 1358"/>
              <a:gd name="T20" fmla="*/ 455239 w 1360"/>
              <a:gd name="T21" fmla="*/ 1627901 h 1358"/>
              <a:gd name="T22" fmla="*/ 417419 w 1360"/>
              <a:gd name="T23" fmla="*/ 1625469 h 1358"/>
              <a:gd name="T24" fmla="*/ 390805 w 1360"/>
              <a:gd name="T25" fmla="*/ 1551308 h 1358"/>
              <a:gd name="T26" fmla="*/ 336176 w 1360"/>
              <a:gd name="T27" fmla="*/ 1432163 h 1358"/>
              <a:gd name="T28" fmla="*/ 285750 w 1360"/>
              <a:gd name="T29" fmla="*/ 1322745 h 1358"/>
              <a:gd name="T30" fmla="*/ 239526 w 1360"/>
              <a:gd name="T31" fmla="*/ 1231563 h 1358"/>
              <a:gd name="T32" fmla="*/ 196103 w 1360"/>
              <a:gd name="T33" fmla="*/ 1158618 h 1358"/>
              <a:gd name="T34" fmla="*/ 155482 w 1360"/>
              <a:gd name="T35" fmla="*/ 1102693 h 1358"/>
              <a:gd name="T36" fmla="*/ 120463 w 1360"/>
              <a:gd name="T37" fmla="*/ 1061357 h 1358"/>
              <a:gd name="T38" fmla="*/ 81243 w 1360"/>
              <a:gd name="T39" fmla="*/ 1030963 h 1358"/>
              <a:gd name="T40" fmla="*/ 40621 w 1360"/>
              <a:gd name="T41" fmla="*/ 1011511 h 1358"/>
              <a:gd name="T42" fmla="*/ 0 w 1360"/>
              <a:gd name="T43" fmla="*/ 1003001 h 1358"/>
              <a:gd name="T44" fmla="*/ 53228 w 1360"/>
              <a:gd name="T45" fmla="*/ 960449 h 1358"/>
              <a:gd name="T46" fmla="*/ 107857 w 1360"/>
              <a:gd name="T47" fmla="*/ 930055 h 1358"/>
              <a:gd name="T48" fmla="*/ 152680 w 1360"/>
              <a:gd name="T49" fmla="*/ 914250 h 1358"/>
              <a:gd name="T50" fmla="*/ 198904 w 1360"/>
              <a:gd name="T51" fmla="*/ 906956 h 1358"/>
              <a:gd name="T52" fmla="*/ 257735 w 1360"/>
              <a:gd name="T53" fmla="*/ 925192 h 1358"/>
              <a:gd name="T54" fmla="*/ 323570 w 1360"/>
              <a:gd name="T55" fmla="*/ 979901 h 1358"/>
              <a:gd name="T56" fmla="*/ 388004 w 1360"/>
              <a:gd name="T57" fmla="*/ 1067436 h 1358"/>
              <a:gd name="T58" fmla="*/ 458040 w 1360"/>
              <a:gd name="T59" fmla="*/ 1191443 h 1358"/>
              <a:gd name="T60" fmla="*/ 572901 w 1360"/>
              <a:gd name="T61" fmla="*/ 1193875 h 1358"/>
              <a:gd name="T62" fmla="*/ 710173 w 1360"/>
              <a:gd name="T63" fmla="*/ 1000569 h 1358"/>
              <a:gd name="T64" fmla="*/ 861452 w 1360"/>
              <a:gd name="T65" fmla="*/ 813342 h 1358"/>
              <a:gd name="T66" fmla="*/ 1025338 w 1360"/>
              <a:gd name="T67" fmla="*/ 637057 h 1358"/>
              <a:gd name="T68" fmla="*/ 1203232 w 1360"/>
              <a:gd name="T69" fmla="*/ 468067 h 1358"/>
              <a:gd name="T70" fmla="*/ 1385327 w 1360"/>
              <a:gd name="T71" fmla="*/ 314881 h 1358"/>
              <a:gd name="T72" fmla="*/ 1574426 w 1360"/>
              <a:gd name="T73" fmla="*/ 175069 h 1358"/>
              <a:gd name="T74" fmla="*/ 1764926 w 1360"/>
              <a:gd name="T75" fmla="*/ 53493 h 135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nimBg="1"/>
    </p:bldLst>
  </p:timing>
</p:sld>
</file>

<file path=ppt/tags/tag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5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5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5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5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5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heme/theme1.xml><?xml version="1.0" encoding="utf-8"?>
<a:theme xmlns:a="http://schemas.openxmlformats.org/drawingml/2006/main" name="Office 主题​​">
  <a:themeElements>
    <a:clrScheme name="开学工作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0F0"/>
      </a:accent1>
      <a:accent2>
        <a:srgbClr val="E85B35"/>
      </a:accent2>
      <a:accent3>
        <a:srgbClr val="92D050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3251</Words>
  <Application>WPS 演示</Application>
  <PresentationFormat>宽屏</PresentationFormat>
  <Paragraphs>276</Paragraphs>
  <Slides>28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8</vt:i4>
      </vt:variant>
      <vt:variant>
        <vt:lpstr>幻灯片标题</vt:lpstr>
      </vt:variant>
      <vt:variant>
        <vt:i4>28</vt:i4>
      </vt:variant>
    </vt:vector>
  </HeadingPairs>
  <TitlesOfParts>
    <vt:vector size="48" baseType="lpstr">
      <vt:lpstr>Arial</vt:lpstr>
      <vt:lpstr>宋体</vt:lpstr>
      <vt:lpstr>Wingdings</vt:lpstr>
      <vt:lpstr>微软雅黑</vt:lpstr>
      <vt:lpstr>Calibri</vt:lpstr>
      <vt:lpstr>Times New Roman</vt:lpstr>
      <vt:lpstr>等线</vt:lpstr>
      <vt:lpstr>Segoe Print</vt:lpstr>
      <vt:lpstr>等线 Light</vt:lpstr>
      <vt:lpstr>等线 Light</vt:lpstr>
      <vt:lpstr>等线</vt:lpstr>
      <vt:lpstr>Office 主题​​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rigin</cp:lastModifiedBy>
  <cp:revision>64</cp:revision>
  <dcterms:created xsi:type="dcterms:W3CDTF">2016-08-28T01:25:00Z</dcterms:created>
  <dcterms:modified xsi:type="dcterms:W3CDTF">2016-12-16T02:57:40Z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2052-10.1.0.6065</vt:lpwstr>
  </property>
</Properties>
</file>