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616" r:id="rId3"/>
    <p:sldId id="458" r:id="rId5"/>
    <p:sldId id="698" r:id="rId6"/>
    <p:sldId id="515" r:id="rId7"/>
    <p:sldId id="685" r:id="rId8"/>
    <p:sldId id="535" r:id="rId9"/>
    <p:sldId id="688" r:id="rId10"/>
    <p:sldId id="689" r:id="rId11"/>
    <p:sldId id="690" r:id="rId12"/>
    <p:sldId id="699" r:id="rId13"/>
    <p:sldId id="691" r:id="rId14"/>
    <p:sldId id="693" r:id="rId15"/>
    <p:sldId id="694" r:id="rId16"/>
    <p:sldId id="695" r:id="rId17"/>
    <p:sldId id="692" r:id="rId18"/>
    <p:sldId id="697" r:id="rId19"/>
    <p:sldId id="696" r:id="rId20"/>
    <p:sldId id="686" r:id="rId21"/>
    <p:sldId id="645" r:id="rId22"/>
    <p:sldId id="646" r:id="rId23"/>
    <p:sldId id="643" r:id="rId24"/>
  </p:sldIdLst>
  <p:sldSz cx="9144000" cy="5143500" type="screen16x9"/>
  <p:notesSz cx="6858000" cy="9144000"/>
  <p:embeddedFontLst>
    <p:embeddedFont>
      <p:font typeface="微软雅黑" panose="020B0503020204020204" charset="-122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15C9"/>
    <a:srgbClr val="00CC66"/>
    <a:srgbClr val="A50A91"/>
    <a:srgbClr val="E8F8FC"/>
    <a:srgbClr val="B1F4FB"/>
    <a:srgbClr val="87FFF6"/>
    <a:srgbClr val="64DDF6"/>
    <a:srgbClr val="C9E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6" autoAdjust="0"/>
    <p:restoredTop sz="95160" autoAdjust="0"/>
  </p:normalViewPr>
  <p:slideViewPr>
    <p:cSldViewPr>
      <p:cViewPr>
        <p:scale>
          <a:sx n="150" d="100"/>
          <a:sy n="150" d="100"/>
        </p:scale>
        <p:origin x="-606" y="-342"/>
      </p:cViewPr>
      <p:guideLst>
        <p:guide orient="horz" pos="450"/>
        <p:guide pos="390"/>
      </p:guideLst>
    </p:cSldViewPr>
  </p:slideViewPr>
  <p:outlineViewPr>
    <p:cViewPr>
      <p:scale>
        <a:sx n="33" d="100"/>
        <a:sy n="33" d="100"/>
      </p:scale>
      <p:origin x="0" y="23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A53DCD39-F687-490A-8438-7D96F1DAA9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charset="-122"/>
              </a:defRPr>
            </a:lvl1pPr>
          </a:lstStyle>
          <a:p>
            <a:fld id="{ADD63C88-D82F-455A-8A24-CA4D8CB817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 cmpd="sng">
            <a:solidFill>
              <a:srgbClr val="000000">
                <a:alpha val="100000"/>
              </a:srgbClr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2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 cmpd="sng">
            <a:solidFill>
              <a:srgbClr val="000000">
                <a:alpha val="100000"/>
              </a:srgbClr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2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 cmpd="sng">
            <a:solidFill>
              <a:srgbClr val="000000">
                <a:alpha val="100000"/>
              </a:srgbClr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2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 cmpd="sng">
            <a:solidFill>
              <a:srgbClr val="000000">
                <a:alpha val="100000"/>
              </a:srgbClr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2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40A03C81-1068-47FF-A898-8ABFD1F4C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0B275E95-C1EE-4125-8A82-20DF25F81F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GIF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组合 145"/>
          <p:cNvGrpSpPr/>
          <p:nvPr/>
        </p:nvGrpSpPr>
        <p:grpSpPr>
          <a:xfrm>
            <a:off x="24764" y="316"/>
            <a:ext cx="6749237" cy="5152857"/>
            <a:chOff x="0" y="374295"/>
            <a:chExt cx="8660362" cy="6870476"/>
          </a:xfrm>
        </p:grpSpPr>
        <p:sp>
          <p:nvSpPr>
            <p:cNvPr id="145" name="任意多边形 144"/>
            <p:cNvSpPr/>
            <p:nvPr/>
          </p:nvSpPr>
          <p:spPr>
            <a:xfrm>
              <a:off x="1" y="374295"/>
              <a:ext cx="8660361" cy="6858000"/>
            </a:xfrm>
            <a:custGeom>
              <a:avLst/>
              <a:gdLst>
                <a:gd name="connsiteX0" fmla="*/ 0 w 8660361"/>
                <a:gd name="connsiteY0" fmla="*/ 0 h 6858000"/>
                <a:gd name="connsiteX1" fmla="*/ 6972036 w 8660361"/>
                <a:gd name="connsiteY1" fmla="*/ 0 h 6858000"/>
                <a:gd name="connsiteX2" fmla="*/ 7116439 w 8660361"/>
                <a:gd name="connsiteY2" fmla="*/ 127035 h 6858000"/>
                <a:gd name="connsiteX3" fmla="*/ 8660361 w 8660361"/>
                <a:gd name="connsiteY3" fmla="*/ 3478668 h 6858000"/>
                <a:gd name="connsiteX4" fmla="*/ 7116439 w 8660361"/>
                <a:gd name="connsiteY4" fmla="*/ 6830301 h 6858000"/>
                <a:gd name="connsiteX5" fmla="*/ 7084953 w 8660361"/>
                <a:gd name="connsiteY5" fmla="*/ 6858000 h 6858000"/>
                <a:gd name="connsiteX6" fmla="*/ 0 w 8660361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60361" h="6858000">
                  <a:moveTo>
                    <a:pt x="0" y="0"/>
                  </a:moveTo>
                  <a:lnTo>
                    <a:pt x="6972036" y="0"/>
                  </a:lnTo>
                  <a:lnTo>
                    <a:pt x="7116439" y="127035"/>
                  </a:lnTo>
                  <a:cubicBezTo>
                    <a:pt x="8075705" y="1012263"/>
                    <a:pt x="8660361" y="2188199"/>
                    <a:pt x="8660361" y="3478668"/>
                  </a:cubicBezTo>
                  <a:cubicBezTo>
                    <a:pt x="8660361" y="4769138"/>
                    <a:pt x="8075704" y="5945074"/>
                    <a:pt x="7116439" y="6830301"/>
                  </a:cubicBezTo>
                  <a:lnTo>
                    <a:pt x="708495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7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3" name="任意多边形 142"/>
            <p:cNvSpPr/>
            <p:nvPr/>
          </p:nvSpPr>
          <p:spPr>
            <a:xfrm>
              <a:off x="1" y="374295"/>
              <a:ext cx="8480677" cy="6858000"/>
            </a:xfrm>
            <a:custGeom>
              <a:avLst/>
              <a:gdLst>
                <a:gd name="connsiteX0" fmla="*/ 0 w 8480677"/>
                <a:gd name="connsiteY0" fmla="*/ 0 h 6858000"/>
                <a:gd name="connsiteX1" fmla="*/ 6792352 w 8480677"/>
                <a:gd name="connsiteY1" fmla="*/ 0 h 6858000"/>
                <a:gd name="connsiteX2" fmla="*/ 6936755 w 8480677"/>
                <a:gd name="connsiteY2" fmla="*/ 127035 h 6858000"/>
                <a:gd name="connsiteX3" fmla="*/ 8480677 w 8480677"/>
                <a:gd name="connsiteY3" fmla="*/ 3478668 h 6858000"/>
                <a:gd name="connsiteX4" fmla="*/ 6936755 w 8480677"/>
                <a:gd name="connsiteY4" fmla="*/ 6830301 h 6858000"/>
                <a:gd name="connsiteX5" fmla="*/ 6905269 w 8480677"/>
                <a:gd name="connsiteY5" fmla="*/ 6858000 h 6858000"/>
                <a:gd name="connsiteX6" fmla="*/ 0 w 8480677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80677" h="6858000">
                  <a:moveTo>
                    <a:pt x="0" y="0"/>
                  </a:moveTo>
                  <a:lnTo>
                    <a:pt x="6792352" y="0"/>
                  </a:lnTo>
                  <a:lnTo>
                    <a:pt x="6936755" y="127035"/>
                  </a:lnTo>
                  <a:cubicBezTo>
                    <a:pt x="7896020" y="1012263"/>
                    <a:pt x="8480677" y="2188199"/>
                    <a:pt x="8480677" y="3478668"/>
                  </a:cubicBezTo>
                  <a:cubicBezTo>
                    <a:pt x="8480677" y="4769138"/>
                    <a:pt x="7896020" y="5945074"/>
                    <a:pt x="6936755" y="6830301"/>
                  </a:cubicBezTo>
                  <a:lnTo>
                    <a:pt x="6905269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71B0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1" name="任意多边形 140"/>
            <p:cNvSpPr/>
            <p:nvPr/>
          </p:nvSpPr>
          <p:spPr>
            <a:xfrm>
              <a:off x="0" y="374295"/>
              <a:ext cx="8217134" cy="6870476"/>
            </a:xfrm>
            <a:custGeom>
              <a:avLst/>
              <a:gdLst>
                <a:gd name="connsiteX0" fmla="*/ 0 w 8217134"/>
                <a:gd name="connsiteY0" fmla="*/ 0 h 6870476"/>
                <a:gd name="connsiteX1" fmla="*/ 6528809 w 8217134"/>
                <a:gd name="connsiteY1" fmla="*/ 0 h 6870476"/>
                <a:gd name="connsiteX2" fmla="*/ 6673212 w 8217134"/>
                <a:gd name="connsiteY2" fmla="*/ 127035 h 6870476"/>
                <a:gd name="connsiteX3" fmla="*/ 8217134 w 8217134"/>
                <a:gd name="connsiteY3" fmla="*/ 3478668 h 6870476"/>
                <a:gd name="connsiteX4" fmla="*/ 6673212 w 8217134"/>
                <a:gd name="connsiteY4" fmla="*/ 6830301 h 6870476"/>
                <a:gd name="connsiteX5" fmla="*/ 6627544 w 8217134"/>
                <a:gd name="connsiteY5" fmla="*/ 6870476 h 6870476"/>
                <a:gd name="connsiteX6" fmla="*/ 0 w 8217134"/>
                <a:gd name="connsiteY6" fmla="*/ 6870476 h 687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17134" h="6870476">
                  <a:moveTo>
                    <a:pt x="0" y="0"/>
                  </a:moveTo>
                  <a:lnTo>
                    <a:pt x="6528809" y="0"/>
                  </a:lnTo>
                  <a:lnTo>
                    <a:pt x="6673212" y="127035"/>
                  </a:lnTo>
                  <a:cubicBezTo>
                    <a:pt x="7632477" y="1012263"/>
                    <a:pt x="8217134" y="2188199"/>
                    <a:pt x="8217134" y="3478668"/>
                  </a:cubicBezTo>
                  <a:cubicBezTo>
                    <a:pt x="8217134" y="4769138"/>
                    <a:pt x="7632477" y="5945074"/>
                    <a:pt x="6673212" y="6830301"/>
                  </a:cubicBezTo>
                  <a:lnTo>
                    <a:pt x="6627544" y="6870476"/>
                  </a:lnTo>
                  <a:lnTo>
                    <a:pt x="0" y="6870476"/>
                  </a:lnTo>
                  <a:close/>
                </a:path>
              </a:pathLst>
            </a:custGeom>
            <a:solidFill>
              <a:srgbClr val="8BDC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9" name="任意多边形 138"/>
            <p:cNvSpPr/>
            <p:nvPr/>
          </p:nvSpPr>
          <p:spPr>
            <a:xfrm>
              <a:off x="0" y="374295"/>
              <a:ext cx="7874974" cy="6858000"/>
            </a:xfrm>
            <a:custGeom>
              <a:avLst/>
              <a:gdLst>
                <a:gd name="connsiteX0" fmla="*/ 0 w 7874974"/>
                <a:gd name="connsiteY0" fmla="*/ 0 h 6858000"/>
                <a:gd name="connsiteX1" fmla="*/ 6186649 w 7874974"/>
                <a:gd name="connsiteY1" fmla="*/ 0 h 6858000"/>
                <a:gd name="connsiteX2" fmla="*/ 6331052 w 7874974"/>
                <a:gd name="connsiteY2" fmla="*/ 127035 h 6858000"/>
                <a:gd name="connsiteX3" fmla="*/ 7874974 w 7874974"/>
                <a:gd name="connsiteY3" fmla="*/ 3478668 h 6858000"/>
                <a:gd name="connsiteX4" fmla="*/ 6331052 w 7874974"/>
                <a:gd name="connsiteY4" fmla="*/ 6830301 h 6858000"/>
                <a:gd name="connsiteX5" fmla="*/ 6299566 w 7874974"/>
                <a:gd name="connsiteY5" fmla="*/ 6858000 h 6858000"/>
                <a:gd name="connsiteX6" fmla="*/ 0 w 7874974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74974" h="6858000">
                  <a:moveTo>
                    <a:pt x="0" y="0"/>
                  </a:moveTo>
                  <a:lnTo>
                    <a:pt x="6186649" y="0"/>
                  </a:lnTo>
                  <a:lnTo>
                    <a:pt x="6331052" y="127035"/>
                  </a:lnTo>
                  <a:cubicBezTo>
                    <a:pt x="7290318" y="1012263"/>
                    <a:pt x="7874974" y="2188199"/>
                    <a:pt x="7874974" y="3478668"/>
                  </a:cubicBezTo>
                  <a:cubicBezTo>
                    <a:pt x="7874974" y="4769138"/>
                    <a:pt x="7290318" y="5945074"/>
                    <a:pt x="6331052" y="6830301"/>
                  </a:cubicBezTo>
                  <a:lnTo>
                    <a:pt x="6299566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4400550" y="1774763"/>
            <a:ext cx="4743451" cy="2964944"/>
            <a:chOff x="3111500" y="2511425"/>
            <a:chExt cx="6537326" cy="4086225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4022725" y="4122738"/>
              <a:ext cx="1757363" cy="1384300"/>
            </a:xfrm>
            <a:prstGeom prst="rect">
              <a:avLst/>
            </a:prstGeom>
            <a:solidFill>
              <a:srgbClr val="B07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022725" y="4122738"/>
              <a:ext cx="1757363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932363" y="4630738"/>
              <a:ext cx="542925" cy="520700"/>
            </a:xfrm>
            <a:custGeom>
              <a:avLst/>
              <a:gdLst>
                <a:gd name="T0" fmla="*/ 43 w 43"/>
                <a:gd name="T1" fmla="*/ 0 h 41"/>
                <a:gd name="T2" fmla="*/ 41 w 43"/>
                <a:gd name="T3" fmla="*/ 2 h 41"/>
                <a:gd name="T4" fmla="*/ 40 w 43"/>
                <a:gd name="T5" fmla="*/ 10 h 41"/>
                <a:gd name="T6" fmla="*/ 17 w 43"/>
                <a:gd name="T7" fmla="*/ 29 h 41"/>
                <a:gd name="T8" fmla="*/ 10 w 43"/>
                <a:gd name="T9" fmla="*/ 32 h 41"/>
                <a:gd name="T10" fmla="*/ 0 w 43"/>
                <a:gd name="T11" fmla="*/ 41 h 41"/>
                <a:gd name="T12" fmla="*/ 19 w 43"/>
                <a:gd name="T13" fmla="*/ 35 h 41"/>
                <a:gd name="T14" fmla="*/ 41 w 43"/>
                <a:gd name="T15" fmla="*/ 16 h 41"/>
                <a:gd name="T16" fmla="*/ 42 w 43"/>
                <a:gd name="T17" fmla="*/ 13 h 41"/>
                <a:gd name="T18" fmla="*/ 43 w 43"/>
                <a:gd name="T1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1">
                  <a:moveTo>
                    <a:pt x="43" y="0"/>
                  </a:moveTo>
                  <a:cubicBezTo>
                    <a:pt x="42" y="1"/>
                    <a:pt x="42" y="1"/>
                    <a:pt x="41" y="2"/>
                  </a:cubicBezTo>
                  <a:cubicBezTo>
                    <a:pt x="41" y="5"/>
                    <a:pt x="40" y="8"/>
                    <a:pt x="40" y="10"/>
                  </a:cubicBezTo>
                  <a:cubicBezTo>
                    <a:pt x="37" y="21"/>
                    <a:pt x="17" y="29"/>
                    <a:pt x="17" y="29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7" y="35"/>
                    <a:pt x="4" y="38"/>
                    <a:pt x="0" y="41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38" y="27"/>
                    <a:pt x="41" y="16"/>
                  </a:cubicBezTo>
                  <a:cubicBezTo>
                    <a:pt x="42" y="15"/>
                    <a:pt x="42" y="14"/>
                    <a:pt x="42" y="13"/>
                  </a:cubicBezTo>
                  <a:cubicBezTo>
                    <a:pt x="42" y="9"/>
                    <a:pt x="43" y="5"/>
                    <a:pt x="43" y="0"/>
                  </a:cubicBezTo>
                </a:path>
              </a:pathLst>
            </a:custGeom>
            <a:solidFill>
              <a:srgbClr val="9E6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211638" y="4186238"/>
              <a:ext cx="796925" cy="914400"/>
            </a:xfrm>
            <a:custGeom>
              <a:avLst/>
              <a:gdLst>
                <a:gd name="T0" fmla="*/ 37 w 63"/>
                <a:gd name="T1" fmla="*/ 0 h 72"/>
                <a:gd name="T2" fmla="*/ 0 w 63"/>
                <a:gd name="T3" fmla="*/ 0 h 72"/>
                <a:gd name="T4" fmla="*/ 0 w 63"/>
                <a:gd name="T5" fmla="*/ 72 h 72"/>
                <a:gd name="T6" fmla="*/ 12 w 63"/>
                <a:gd name="T7" fmla="*/ 60 h 72"/>
                <a:gd name="T8" fmla="*/ 18 w 63"/>
                <a:gd name="T9" fmla="*/ 32 h 72"/>
                <a:gd name="T10" fmla="*/ 50 w 63"/>
                <a:gd name="T11" fmla="*/ 19 h 72"/>
                <a:gd name="T12" fmla="*/ 53 w 63"/>
                <a:gd name="T13" fmla="*/ 18 h 72"/>
                <a:gd name="T14" fmla="*/ 63 w 63"/>
                <a:gd name="T15" fmla="*/ 8 h 72"/>
                <a:gd name="T16" fmla="*/ 55 w 63"/>
                <a:gd name="T17" fmla="*/ 6 h 72"/>
                <a:gd name="T18" fmla="*/ 37 w 63"/>
                <a:gd name="T19" fmla="*/ 14 h 72"/>
                <a:gd name="T20" fmla="*/ 37 w 63"/>
                <a:gd name="T2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72">
                  <a:moveTo>
                    <a:pt x="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4" y="68"/>
                    <a:pt x="8" y="64"/>
                    <a:pt x="12" y="60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7" y="14"/>
                    <a:pt x="60" y="11"/>
                    <a:pt x="63" y="8"/>
                  </a:cubicBezTo>
                  <a:cubicBezTo>
                    <a:pt x="58" y="7"/>
                    <a:pt x="55" y="6"/>
                    <a:pt x="55" y="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9E6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4173538" y="5087938"/>
              <a:ext cx="1265238" cy="1014413"/>
            </a:xfrm>
            <a:custGeom>
              <a:avLst/>
              <a:gdLst>
                <a:gd name="T0" fmla="*/ 24 w 100"/>
                <a:gd name="T1" fmla="*/ 0 h 80"/>
                <a:gd name="T2" fmla="*/ 0 w 100"/>
                <a:gd name="T3" fmla="*/ 37 h 80"/>
                <a:gd name="T4" fmla="*/ 69 w 100"/>
                <a:gd name="T5" fmla="*/ 79 h 80"/>
                <a:gd name="T6" fmla="*/ 74 w 100"/>
                <a:gd name="T7" fmla="*/ 33 h 80"/>
                <a:gd name="T8" fmla="*/ 24 w 100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80">
                  <a:moveTo>
                    <a:pt x="24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29" y="55"/>
                    <a:pt x="69" y="79"/>
                    <a:pt x="69" y="79"/>
                  </a:cubicBezTo>
                  <a:cubicBezTo>
                    <a:pt x="79" y="80"/>
                    <a:pt x="100" y="58"/>
                    <a:pt x="74" y="3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4173538" y="5392738"/>
              <a:ext cx="973138" cy="709613"/>
            </a:xfrm>
            <a:custGeom>
              <a:avLst/>
              <a:gdLst>
                <a:gd name="T0" fmla="*/ 0 w 77"/>
                <a:gd name="T1" fmla="*/ 13 h 56"/>
                <a:gd name="T2" fmla="*/ 69 w 77"/>
                <a:gd name="T3" fmla="*/ 55 h 56"/>
                <a:gd name="T4" fmla="*/ 76 w 77"/>
                <a:gd name="T5" fmla="*/ 53 h 56"/>
                <a:gd name="T6" fmla="*/ 68 w 77"/>
                <a:gd name="T7" fmla="*/ 36 h 56"/>
                <a:gd name="T8" fmla="*/ 8 w 77"/>
                <a:gd name="T9" fmla="*/ 0 h 56"/>
                <a:gd name="T10" fmla="*/ 0 w 77"/>
                <a:gd name="T11" fmla="*/ 1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6">
                  <a:moveTo>
                    <a:pt x="0" y="13"/>
                  </a:moveTo>
                  <a:cubicBezTo>
                    <a:pt x="29" y="31"/>
                    <a:pt x="69" y="55"/>
                    <a:pt x="69" y="55"/>
                  </a:cubicBezTo>
                  <a:cubicBezTo>
                    <a:pt x="70" y="55"/>
                    <a:pt x="72" y="56"/>
                    <a:pt x="76" y="53"/>
                  </a:cubicBezTo>
                  <a:cubicBezTo>
                    <a:pt x="77" y="51"/>
                    <a:pt x="75" y="41"/>
                    <a:pt x="68" y="36"/>
                  </a:cubicBezTo>
                  <a:cubicBezTo>
                    <a:pt x="56" y="29"/>
                    <a:pt x="27" y="11"/>
                    <a:pt x="8" y="0"/>
                  </a:cubicBez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solidFill>
              <a:srgbClr val="EFC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4389438" y="5087938"/>
              <a:ext cx="922338" cy="900113"/>
            </a:xfrm>
            <a:custGeom>
              <a:avLst/>
              <a:gdLst>
                <a:gd name="T0" fmla="*/ 0 w 73"/>
                <a:gd name="T1" fmla="*/ 10 h 71"/>
                <a:gd name="T2" fmla="*/ 51 w 73"/>
                <a:gd name="T3" fmla="*/ 42 h 71"/>
                <a:gd name="T4" fmla="*/ 65 w 73"/>
                <a:gd name="T5" fmla="*/ 71 h 71"/>
                <a:gd name="T6" fmla="*/ 57 w 73"/>
                <a:gd name="T7" fmla="*/ 33 h 71"/>
                <a:gd name="T8" fmla="*/ 7 w 73"/>
                <a:gd name="T9" fmla="*/ 0 h 71"/>
                <a:gd name="T10" fmla="*/ 0 w 73"/>
                <a:gd name="T11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1">
                  <a:moveTo>
                    <a:pt x="0" y="10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68" y="50"/>
                    <a:pt x="65" y="71"/>
                  </a:cubicBezTo>
                  <a:cubicBezTo>
                    <a:pt x="71" y="63"/>
                    <a:pt x="73" y="48"/>
                    <a:pt x="57" y="3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0"/>
                    <a:pt x="0" y="10"/>
                    <a:pt x="0" y="10"/>
                  </a:cubicBezTo>
                </a:path>
              </a:pathLst>
            </a:custGeom>
            <a:solidFill>
              <a:srgbClr val="FB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4730750" y="5899150"/>
              <a:ext cx="303213" cy="177800"/>
            </a:xfrm>
            <a:custGeom>
              <a:avLst/>
              <a:gdLst>
                <a:gd name="T0" fmla="*/ 0 w 24"/>
                <a:gd name="T1" fmla="*/ 0 h 14"/>
                <a:gd name="T2" fmla="*/ 0 w 24"/>
                <a:gd name="T3" fmla="*/ 0 h 14"/>
                <a:gd name="T4" fmla="*/ 24 w 24"/>
                <a:gd name="T5" fmla="*/ 14 h 14"/>
                <a:gd name="T6" fmla="*/ 24 w 24"/>
                <a:gd name="T7" fmla="*/ 14 h 14"/>
                <a:gd name="T8" fmla="*/ 24 w 24"/>
                <a:gd name="T9" fmla="*/ 14 h 14"/>
                <a:gd name="T10" fmla="*/ 12 w 24"/>
                <a:gd name="T11" fmla="*/ 7 h 14"/>
                <a:gd name="T12" fmla="*/ 12 w 24"/>
                <a:gd name="T13" fmla="*/ 7 h 14"/>
                <a:gd name="T14" fmla="*/ 6 w 24"/>
                <a:gd name="T15" fmla="*/ 3 h 14"/>
                <a:gd name="T16" fmla="*/ 5 w 24"/>
                <a:gd name="T17" fmla="*/ 3 h 14"/>
                <a:gd name="T18" fmla="*/ 5 w 24"/>
                <a:gd name="T19" fmla="*/ 3 h 14"/>
                <a:gd name="T20" fmla="*/ 0 w 24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8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2" y="13"/>
                    <a:pt x="18" y="11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6"/>
                    <a:pt x="8" y="5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EEE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730750" y="5899150"/>
              <a:ext cx="328613" cy="177800"/>
            </a:xfrm>
            <a:custGeom>
              <a:avLst/>
              <a:gdLst>
                <a:gd name="T0" fmla="*/ 19 w 26"/>
                <a:gd name="T1" fmla="*/ 6 h 14"/>
                <a:gd name="T2" fmla="*/ 17 w 26"/>
                <a:gd name="T3" fmla="*/ 6 h 14"/>
                <a:gd name="T4" fmla="*/ 20 w 26"/>
                <a:gd name="T5" fmla="*/ 9 h 14"/>
                <a:gd name="T6" fmla="*/ 22 w 26"/>
                <a:gd name="T7" fmla="*/ 14 h 14"/>
                <a:gd name="T8" fmla="*/ 12 w 26"/>
                <a:gd name="T9" fmla="*/ 7 h 14"/>
                <a:gd name="T10" fmla="*/ 12 w 26"/>
                <a:gd name="T11" fmla="*/ 7 h 14"/>
                <a:gd name="T12" fmla="*/ 24 w 26"/>
                <a:gd name="T13" fmla="*/ 14 h 14"/>
                <a:gd name="T14" fmla="*/ 23 w 26"/>
                <a:gd name="T15" fmla="*/ 8 h 14"/>
                <a:gd name="T16" fmla="*/ 19 w 26"/>
                <a:gd name="T17" fmla="*/ 6 h 14"/>
                <a:gd name="T18" fmla="*/ 5 w 26"/>
                <a:gd name="T19" fmla="*/ 3 h 14"/>
                <a:gd name="T20" fmla="*/ 6 w 26"/>
                <a:gd name="T21" fmla="*/ 3 h 14"/>
                <a:gd name="T22" fmla="*/ 5 w 26"/>
                <a:gd name="T23" fmla="*/ 3 h 14"/>
                <a:gd name="T24" fmla="*/ 0 w 26"/>
                <a:gd name="T25" fmla="*/ 0 h 14"/>
                <a:gd name="T26" fmla="*/ 0 w 26"/>
                <a:gd name="T27" fmla="*/ 0 h 14"/>
                <a:gd name="T28" fmla="*/ 5 w 26"/>
                <a:gd name="T29" fmla="*/ 3 h 14"/>
                <a:gd name="T30" fmla="*/ 0 w 26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14">
                  <a:moveTo>
                    <a:pt x="19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3" y="11"/>
                    <a:pt x="22" y="14"/>
                  </a:cubicBezTo>
                  <a:cubicBezTo>
                    <a:pt x="20" y="12"/>
                    <a:pt x="17" y="10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8" y="11"/>
                    <a:pt x="22" y="13"/>
                    <a:pt x="24" y="14"/>
                  </a:cubicBezTo>
                  <a:cubicBezTo>
                    <a:pt x="25" y="14"/>
                    <a:pt x="26" y="10"/>
                    <a:pt x="23" y="8"/>
                  </a:cubicBezTo>
                  <a:cubicBezTo>
                    <a:pt x="23" y="8"/>
                    <a:pt x="21" y="7"/>
                    <a:pt x="19" y="6"/>
                  </a:cubicBezTo>
                  <a:moveTo>
                    <a:pt x="5" y="3"/>
                  </a:move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2"/>
                    <a:pt x="5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solidFill>
              <a:srgbClr val="DFB8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743450" y="5861050"/>
              <a:ext cx="277813" cy="215900"/>
            </a:xfrm>
            <a:custGeom>
              <a:avLst/>
              <a:gdLst>
                <a:gd name="T0" fmla="*/ 19 w 22"/>
                <a:gd name="T1" fmla="*/ 12 h 17"/>
                <a:gd name="T2" fmla="*/ 4 w 22"/>
                <a:gd name="T3" fmla="*/ 2 h 17"/>
                <a:gd name="T4" fmla="*/ 0 w 22"/>
                <a:gd name="T5" fmla="*/ 2 h 17"/>
                <a:gd name="T6" fmla="*/ 0 w 22"/>
                <a:gd name="T7" fmla="*/ 3 h 17"/>
                <a:gd name="T8" fmla="*/ 21 w 22"/>
                <a:gd name="T9" fmla="*/ 17 h 17"/>
                <a:gd name="T10" fmla="*/ 19 w 22"/>
                <a:gd name="T1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7">
                  <a:moveTo>
                    <a:pt x="19" y="1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1" y="0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9" y="9"/>
                    <a:pt x="17" y="14"/>
                    <a:pt x="21" y="17"/>
                  </a:cubicBezTo>
                  <a:cubicBezTo>
                    <a:pt x="22" y="14"/>
                    <a:pt x="19" y="12"/>
                    <a:pt x="19" y="12"/>
                  </a:cubicBezTo>
                </a:path>
              </a:pathLst>
            </a:custGeom>
            <a:solidFill>
              <a:srgbClr val="FEF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4679950" y="3514725"/>
              <a:ext cx="2932113" cy="2473325"/>
            </a:xfrm>
            <a:custGeom>
              <a:avLst/>
              <a:gdLst>
                <a:gd name="T0" fmla="*/ 185 w 232"/>
                <a:gd name="T1" fmla="*/ 84 h 195"/>
                <a:gd name="T2" fmla="*/ 58 w 232"/>
                <a:gd name="T3" fmla="*/ 4 h 195"/>
                <a:gd name="T4" fmla="*/ 33 w 232"/>
                <a:gd name="T5" fmla="*/ 3 h 195"/>
                <a:gd name="T6" fmla="*/ 0 w 232"/>
                <a:gd name="T7" fmla="*/ 15 h 195"/>
                <a:gd name="T8" fmla="*/ 0 w 232"/>
                <a:gd name="T9" fmla="*/ 67 h 195"/>
                <a:gd name="T10" fmla="*/ 18 w 232"/>
                <a:gd name="T11" fmla="*/ 59 h 195"/>
                <a:gd name="T12" fmla="*/ 58 w 232"/>
                <a:gd name="T13" fmla="*/ 74 h 195"/>
                <a:gd name="T14" fmla="*/ 61 w 232"/>
                <a:gd name="T15" fmla="*/ 107 h 195"/>
                <a:gd name="T16" fmla="*/ 75 w 232"/>
                <a:gd name="T17" fmla="*/ 174 h 195"/>
                <a:gd name="T18" fmla="*/ 183 w 232"/>
                <a:gd name="T19" fmla="*/ 181 h 195"/>
                <a:gd name="T20" fmla="*/ 232 w 232"/>
                <a:gd name="T21" fmla="*/ 181 h 195"/>
                <a:gd name="T22" fmla="*/ 232 w 232"/>
                <a:gd name="T23" fmla="*/ 84 h 195"/>
                <a:gd name="T24" fmla="*/ 185 w 232"/>
                <a:gd name="T25" fmla="*/ 8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195">
                  <a:moveTo>
                    <a:pt x="185" y="84"/>
                  </a:moveTo>
                  <a:cubicBezTo>
                    <a:pt x="172" y="84"/>
                    <a:pt x="101" y="26"/>
                    <a:pt x="58" y="4"/>
                  </a:cubicBezTo>
                  <a:cubicBezTo>
                    <a:pt x="50" y="0"/>
                    <a:pt x="41" y="0"/>
                    <a:pt x="33" y="3"/>
                  </a:cubicBezTo>
                  <a:cubicBezTo>
                    <a:pt x="25" y="6"/>
                    <a:pt x="13" y="10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50" y="64"/>
                    <a:pt x="58" y="74"/>
                  </a:cubicBezTo>
                  <a:cubicBezTo>
                    <a:pt x="66" y="85"/>
                    <a:pt x="62" y="100"/>
                    <a:pt x="61" y="107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122" y="195"/>
                    <a:pt x="178" y="181"/>
                    <a:pt x="183" y="181"/>
                  </a:cubicBezTo>
                  <a:cubicBezTo>
                    <a:pt x="210" y="181"/>
                    <a:pt x="232" y="181"/>
                    <a:pt x="232" y="181"/>
                  </a:cubicBezTo>
                  <a:cubicBezTo>
                    <a:pt x="232" y="84"/>
                    <a:pt x="232" y="84"/>
                    <a:pt x="232" y="84"/>
                  </a:cubicBezTo>
                  <a:cubicBezTo>
                    <a:pt x="185" y="84"/>
                    <a:pt x="185" y="84"/>
                    <a:pt x="185" y="84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4856163" y="5861050"/>
              <a:ext cx="139700" cy="114300"/>
            </a:xfrm>
            <a:custGeom>
              <a:avLst/>
              <a:gdLst>
                <a:gd name="T0" fmla="*/ 0 w 11"/>
                <a:gd name="T1" fmla="*/ 1 h 9"/>
                <a:gd name="T2" fmla="*/ 11 w 11"/>
                <a:gd name="T3" fmla="*/ 9 h 9"/>
                <a:gd name="T4" fmla="*/ 4 w 11"/>
                <a:gd name="T5" fmla="*/ 0 h 9"/>
                <a:gd name="T6" fmla="*/ 0 w 11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0" y="1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5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679950" y="3514725"/>
              <a:ext cx="2932113" cy="1217613"/>
            </a:xfrm>
            <a:custGeom>
              <a:avLst/>
              <a:gdLst>
                <a:gd name="T0" fmla="*/ 185 w 232"/>
                <a:gd name="T1" fmla="*/ 84 h 96"/>
                <a:gd name="T2" fmla="*/ 58 w 232"/>
                <a:gd name="T3" fmla="*/ 4 h 96"/>
                <a:gd name="T4" fmla="*/ 33 w 232"/>
                <a:gd name="T5" fmla="*/ 3 h 96"/>
                <a:gd name="T6" fmla="*/ 0 w 232"/>
                <a:gd name="T7" fmla="*/ 15 h 96"/>
                <a:gd name="T8" fmla="*/ 0 w 232"/>
                <a:gd name="T9" fmla="*/ 22 h 96"/>
                <a:gd name="T10" fmla="*/ 33 w 232"/>
                <a:gd name="T11" fmla="*/ 10 h 96"/>
                <a:gd name="T12" fmla="*/ 57 w 232"/>
                <a:gd name="T13" fmla="*/ 11 h 96"/>
                <a:gd name="T14" fmla="*/ 185 w 232"/>
                <a:gd name="T15" fmla="*/ 96 h 96"/>
                <a:gd name="T16" fmla="*/ 232 w 232"/>
                <a:gd name="T17" fmla="*/ 96 h 96"/>
                <a:gd name="T18" fmla="*/ 232 w 232"/>
                <a:gd name="T19" fmla="*/ 84 h 96"/>
                <a:gd name="T20" fmla="*/ 185 w 232"/>
                <a:gd name="T21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" h="96">
                  <a:moveTo>
                    <a:pt x="185" y="84"/>
                  </a:moveTo>
                  <a:cubicBezTo>
                    <a:pt x="172" y="84"/>
                    <a:pt x="101" y="26"/>
                    <a:pt x="58" y="4"/>
                  </a:cubicBezTo>
                  <a:cubicBezTo>
                    <a:pt x="50" y="0"/>
                    <a:pt x="41" y="0"/>
                    <a:pt x="33" y="3"/>
                  </a:cubicBezTo>
                  <a:cubicBezTo>
                    <a:pt x="25" y="6"/>
                    <a:pt x="13" y="10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17"/>
                    <a:pt x="25" y="13"/>
                    <a:pt x="33" y="10"/>
                  </a:cubicBezTo>
                  <a:cubicBezTo>
                    <a:pt x="41" y="7"/>
                    <a:pt x="50" y="6"/>
                    <a:pt x="57" y="11"/>
                  </a:cubicBezTo>
                  <a:cubicBezTo>
                    <a:pt x="99" y="39"/>
                    <a:pt x="172" y="96"/>
                    <a:pt x="185" y="96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2" y="84"/>
                    <a:pt x="232" y="84"/>
                    <a:pt x="232" y="84"/>
                  </a:cubicBezTo>
                  <a:cubicBezTo>
                    <a:pt x="185" y="84"/>
                    <a:pt x="185" y="84"/>
                    <a:pt x="185" y="84"/>
                  </a:cubicBezTo>
                </a:path>
              </a:pathLst>
            </a:custGeom>
            <a:solidFill>
              <a:srgbClr val="FB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3111500" y="6115050"/>
              <a:ext cx="481013" cy="482600"/>
            </a:xfrm>
            <a:custGeom>
              <a:avLst/>
              <a:gdLst>
                <a:gd name="T0" fmla="*/ 27 w 38"/>
                <a:gd name="T1" fmla="*/ 8 h 38"/>
                <a:gd name="T2" fmla="*/ 0 w 38"/>
                <a:gd name="T3" fmla="*/ 35 h 38"/>
                <a:gd name="T4" fmla="*/ 1 w 38"/>
                <a:gd name="T5" fmla="*/ 37 h 38"/>
                <a:gd name="T6" fmla="*/ 2 w 38"/>
                <a:gd name="T7" fmla="*/ 38 h 38"/>
                <a:gd name="T8" fmla="*/ 29 w 38"/>
                <a:gd name="T9" fmla="*/ 11 h 38"/>
                <a:gd name="T10" fmla="*/ 36 w 38"/>
                <a:gd name="T11" fmla="*/ 10 h 38"/>
                <a:gd name="T12" fmla="*/ 36 w 38"/>
                <a:gd name="T13" fmla="*/ 2 h 38"/>
                <a:gd name="T14" fmla="*/ 28 w 38"/>
                <a:gd name="T15" fmla="*/ 2 h 38"/>
                <a:gd name="T16" fmla="*/ 27 w 38"/>
                <a:gd name="T1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8">
                  <a:moveTo>
                    <a:pt x="27" y="8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1" y="36"/>
                    <a:pt x="1" y="37"/>
                  </a:cubicBezTo>
                  <a:cubicBezTo>
                    <a:pt x="1" y="37"/>
                    <a:pt x="2" y="37"/>
                    <a:pt x="2" y="38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2"/>
                    <a:pt x="34" y="11"/>
                    <a:pt x="36" y="10"/>
                  </a:cubicBezTo>
                  <a:cubicBezTo>
                    <a:pt x="38" y="8"/>
                    <a:pt x="38" y="4"/>
                    <a:pt x="36" y="2"/>
                  </a:cubicBezTo>
                  <a:cubicBezTo>
                    <a:pt x="34" y="0"/>
                    <a:pt x="30" y="0"/>
                    <a:pt x="28" y="2"/>
                  </a:cubicBezTo>
                  <a:cubicBezTo>
                    <a:pt x="26" y="4"/>
                    <a:pt x="26" y="6"/>
                    <a:pt x="27" y="8"/>
                  </a:cubicBezTo>
                  <a:close/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3111500" y="5759450"/>
              <a:ext cx="822325" cy="838200"/>
            </a:xfrm>
            <a:custGeom>
              <a:avLst/>
              <a:gdLst>
                <a:gd name="T0" fmla="*/ 18 w 65"/>
                <a:gd name="T1" fmla="*/ 15 h 66"/>
                <a:gd name="T2" fmla="*/ 0 w 65"/>
                <a:gd name="T3" fmla="*/ 60 h 66"/>
                <a:gd name="T4" fmla="*/ 0 w 65"/>
                <a:gd name="T5" fmla="*/ 63 h 66"/>
                <a:gd name="T6" fmla="*/ 27 w 65"/>
                <a:gd name="T7" fmla="*/ 36 h 66"/>
                <a:gd name="T8" fmla="*/ 28 w 65"/>
                <a:gd name="T9" fmla="*/ 30 h 66"/>
                <a:gd name="T10" fmla="*/ 36 w 65"/>
                <a:gd name="T11" fmla="*/ 30 h 66"/>
                <a:gd name="T12" fmla="*/ 36 w 65"/>
                <a:gd name="T13" fmla="*/ 38 h 66"/>
                <a:gd name="T14" fmla="*/ 29 w 65"/>
                <a:gd name="T15" fmla="*/ 39 h 66"/>
                <a:gd name="T16" fmla="*/ 2 w 65"/>
                <a:gd name="T17" fmla="*/ 66 h 66"/>
                <a:gd name="T18" fmla="*/ 5 w 65"/>
                <a:gd name="T19" fmla="*/ 65 h 66"/>
                <a:gd name="T20" fmla="*/ 51 w 65"/>
                <a:gd name="T21" fmla="*/ 48 h 66"/>
                <a:gd name="T22" fmla="*/ 53 w 65"/>
                <a:gd name="T23" fmla="*/ 45 h 66"/>
                <a:gd name="T24" fmla="*/ 65 w 65"/>
                <a:gd name="T25" fmla="*/ 22 h 66"/>
                <a:gd name="T26" fmla="*/ 44 w 65"/>
                <a:gd name="T27" fmla="*/ 0 h 66"/>
                <a:gd name="T28" fmla="*/ 21 w 65"/>
                <a:gd name="T29" fmla="*/ 13 h 66"/>
                <a:gd name="T30" fmla="*/ 18 w 65"/>
                <a:gd name="T31" fmla="*/ 1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66">
                  <a:moveTo>
                    <a:pt x="18" y="15"/>
                  </a:moveTo>
                  <a:cubicBezTo>
                    <a:pt x="16" y="22"/>
                    <a:pt x="11" y="42"/>
                    <a:pt x="0" y="60"/>
                  </a:cubicBezTo>
                  <a:cubicBezTo>
                    <a:pt x="0" y="61"/>
                    <a:pt x="0" y="62"/>
                    <a:pt x="0" y="6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4"/>
                    <a:pt x="26" y="32"/>
                    <a:pt x="28" y="30"/>
                  </a:cubicBezTo>
                  <a:cubicBezTo>
                    <a:pt x="30" y="28"/>
                    <a:pt x="34" y="28"/>
                    <a:pt x="36" y="30"/>
                  </a:cubicBezTo>
                  <a:cubicBezTo>
                    <a:pt x="38" y="32"/>
                    <a:pt x="38" y="36"/>
                    <a:pt x="36" y="38"/>
                  </a:cubicBezTo>
                  <a:cubicBezTo>
                    <a:pt x="34" y="39"/>
                    <a:pt x="31" y="40"/>
                    <a:pt x="29" y="39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3" y="66"/>
                    <a:pt x="4" y="66"/>
                    <a:pt x="5" y="65"/>
                  </a:cubicBezTo>
                  <a:cubicBezTo>
                    <a:pt x="24" y="55"/>
                    <a:pt x="44" y="50"/>
                    <a:pt x="51" y="48"/>
                  </a:cubicBezTo>
                  <a:cubicBezTo>
                    <a:pt x="52" y="48"/>
                    <a:pt x="53" y="47"/>
                    <a:pt x="53" y="45"/>
                  </a:cubicBezTo>
                  <a:cubicBezTo>
                    <a:pt x="52" y="34"/>
                    <a:pt x="65" y="22"/>
                    <a:pt x="65" y="22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1" y="13"/>
                    <a:pt x="21" y="13"/>
                  </a:cubicBezTo>
                  <a:cubicBezTo>
                    <a:pt x="19" y="13"/>
                    <a:pt x="18" y="14"/>
                    <a:pt x="18" y="15"/>
                  </a:cubicBezTo>
                  <a:close/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3200400" y="5911850"/>
              <a:ext cx="644525" cy="647700"/>
            </a:xfrm>
            <a:custGeom>
              <a:avLst/>
              <a:gdLst>
                <a:gd name="T0" fmla="*/ 30 w 51"/>
                <a:gd name="T1" fmla="*/ 17 h 51"/>
                <a:gd name="T2" fmla="*/ 30 w 51"/>
                <a:gd name="T3" fmla="*/ 27 h 51"/>
                <a:gd name="T4" fmla="*/ 23 w 51"/>
                <a:gd name="T5" fmla="*/ 28 h 51"/>
                <a:gd name="T6" fmla="*/ 0 w 51"/>
                <a:gd name="T7" fmla="*/ 51 h 51"/>
                <a:gd name="T8" fmla="*/ 27 w 51"/>
                <a:gd name="T9" fmla="*/ 39 h 51"/>
                <a:gd name="T10" fmla="*/ 51 w 51"/>
                <a:gd name="T11" fmla="*/ 4 h 51"/>
                <a:gd name="T12" fmla="*/ 47 w 51"/>
                <a:gd name="T13" fmla="*/ 0 h 51"/>
                <a:gd name="T14" fmla="*/ 30 w 51"/>
                <a:gd name="T15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1">
                  <a:moveTo>
                    <a:pt x="30" y="17"/>
                  </a:moveTo>
                  <a:cubicBezTo>
                    <a:pt x="32" y="20"/>
                    <a:pt x="32" y="24"/>
                    <a:pt x="30" y="27"/>
                  </a:cubicBezTo>
                  <a:cubicBezTo>
                    <a:pt x="28" y="29"/>
                    <a:pt x="25" y="29"/>
                    <a:pt x="23" y="2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46"/>
                    <a:pt x="19" y="42"/>
                    <a:pt x="27" y="39"/>
                  </a:cubicBezTo>
                  <a:cubicBezTo>
                    <a:pt x="33" y="27"/>
                    <a:pt x="39" y="15"/>
                    <a:pt x="51" y="4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30" y="17"/>
                  </a:ln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3276600" y="5810250"/>
              <a:ext cx="466725" cy="431800"/>
            </a:xfrm>
            <a:custGeom>
              <a:avLst/>
              <a:gdLst>
                <a:gd name="T0" fmla="*/ 0 w 37"/>
                <a:gd name="T1" fmla="*/ 34 h 34"/>
                <a:gd name="T2" fmla="*/ 6 w 37"/>
                <a:gd name="T3" fmla="*/ 14 h 34"/>
                <a:gd name="T4" fmla="*/ 8 w 37"/>
                <a:gd name="T5" fmla="*/ 13 h 34"/>
                <a:gd name="T6" fmla="*/ 33 w 37"/>
                <a:gd name="T7" fmla="*/ 0 h 34"/>
                <a:gd name="T8" fmla="*/ 37 w 37"/>
                <a:gd name="T9" fmla="*/ 4 h 34"/>
                <a:gd name="T10" fmla="*/ 0 w 37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4">
                  <a:moveTo>
                    <a:pt x="0" y="34"/>
                  </a:moveTo>
                  <a:cubicBezTo>
                    <a:pt x="2" y="27"/>
                    <a:pt x="6" y="17"/>
                    <a:pt x="6" y="14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17" y="13"/>
                    <a:pt x="30" y="3"/>
                    <a:pt x="33" y="0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2" y="8"/>
                    <a:pt x="14" y="25"/>
                    <a:pt x="0" y="34"/>
                  </a:cubicBez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3630613" y="6013450"/>
              <a:ext cx="265113" cy="368300"/>
            </a:xfrm>
            <a:custGeom>
              <a:avLst/>
              <a:gdLst>
                <a:gd name="T0" fmla="*/ 19 w 21"/>
                <a:gd name="T1" fmla="*/ 0 h 29"/>
                <a:gd name="T2" fmla="*/ 0 w 21"/>
                <a:gd name="T3" fmla="*/ 29 h 29"/>
                <a:gd name="T4" fmla="*/ 8 w 21"/>
                <a:gd name="T5" fmla="*/ 27 h 29"/>
                <a:gd name="T6" fmla="*/ 9 w 21"/>
                <a:gd name="T7" fmla="*/ 25 h 29"/>
                <a:gd name="T8" fmla="*/ 21 w 21"/>
                <a:gd name="T9" fmla="*/ 2 h 29"/>
                <a:gd name="T10" fmla="*/ 19 w 21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9">
                  <a:moveTo>
                    <a:pt x="19" y="0"/>
                  </a:moveTo>
                  <a:cubicBezTo>
                    <a:pt x="13" y="6"/>
                    <a:pt x="5" y="16"/>
                    <a:pt x="0" y="29"/>
                  </a:cubicBezTo>
                  <a:cubicBezTo>
                    <a:pt x="4" y="28"/>
                    <a:pt x="6" y="27"/>
                    <a:pt x="8" y="27"/>
                  </a:cubicBezTo>
                  <a:cubicBezTo>
                    <a:pt x="9" y="26"/>
                    <a:pt x="9" y="26"/>
                    <a:pt x="9" y="25"/>
                  </a:cubicBezTo>
                  <a:cubicBezTo>
                    <a:pt x="9" y="16"/>
                    <a:pt x="18" y="5"/>
                    <a:pt x="21" y="2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A9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3124200" y="6140450"/>
              <a:ext cx="468313" cy="457200"/>
            </a:xfrm>
            <a:custGeom>
              <a:avLst/>
              <a:gdLst>
                <a:gd name="T0" fmla="*/ 34 w 37"/>
                <a:gd name="T1" fmla="*/ 7 h 36"/>
                <a:gd name="T2" fmla="*/ 27 w 37"/>
                <a:gd name="T3" fmla="*/ 8 h 36"/>
                <a:gd name="T4" fmla="*/ 0 w 37"/>
                <a:gd name="T5" fmla="*/ 35 h 36"/>
                <a:gd name="T6" fmla="*/ 0 w 37"/>
                <a:gd name="T7" fmla="*/ 34 h 36"/>
                <a:gd name="T8" fmla="*/ 0 w 37"/>
                <a:gd name="T9" fmla="*/ 35 h 36"/>
                <a:gd name="T10" fmla="*/ 1 w 37"/>
                <a:gd name="T11" fmla="*/ 36 h 36"/>
                <a:gd name="T12" fmla="*/ 28 w 37"/>
                <a:gd name="T13" fmla="*/ 9 h 36"/>
                <a:gd name="T14" fmla="*/ 35 w 37"/>
                <a:gd name="T15" fmla="*/ 8 h 36"/>
                <a:gd name="T16" fmla="*/ 35 w 37"/>
                <a:gd name="T17" fmla="*/ 0 h 36"/>
                <a:gd name="T18" fmla="*/ 34 w 37"/>
                <a:gd name="T19" fmla="*/ 0 h 36"/>
                <a:gd name="T20" fmla="*/ 34 w 37"/>
                <a:gd name="T21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6">
                  <a:moveTo>
                    <a:pt x="34" y="7"/>
                  </a:moveTo>
                  <a:cubicBezTo>
                    <a:pt x="32" y="9"/>
                    <a:pt x="29" y="9"/>
                    <a:pt x="27" y="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10"/>
                    <a:pt x="33" y="9"/>
                    <a:pt x="35" y="8"/>
                  </a:cubicBezTo>
                  <a:cubicBezTo>
                    <a:pt x="37" y="6"/>
                    <a:pt x="37" y="2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2"/>
                    <a:pt x="36" y="5"/>
                    <a:pt x="34" y="7"/>
                  </a:cubicBez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3605213" y="5772150"/>
              <a:ext cx="328613" cy="330200"/>
            </a:xfrm>
            <a:custGeom>
              <a:avLst/>
              <a:gdLst>
                <a:gd name="T0" fmla="*/ 15 w 26"/>
                <a:gd name="T1" fmla="*/ 11 h 26"/>
                <a:gd name="T2" fmla="*/ 5 w 26"/>
                <a:gd name="T3" fmla="*/ 0 h 26"/>
                <a:gd name="T4" fmla="*/ 0 w 26"/>
                <a:gd name="T5" fmla="*/ 4 h 26"/>
                <a:gd name="T6" fmla="*/ 10 w 26"/>
                <a:gd name="T7" fmla="*/ 15 h 26"/>
                <a:gd name="T8" fmla="*/ 22 w 26"/>
                <a:gd name="T9" fmla="*/ 26 h 26"/>
                <a:gd name="T10" fmla="*/ 26 w 26"/>
                <a:gd name="T11" fmla="*/ 21 h 26"/>
                <a:gd name="T12" fmla="*/ 15 w 26"/>
                <a:gd name="T13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15" y="11"/>
                  </a:moveTo>
                  <a:cubicBezTo>
                    <a:pt x="11" y="7"/>
                    <a:pt x="7" y="3"/>
                    <a:pt x="5" y="0"/>
                  </a:cubicBezTo>
                  <a:cubicBezTo>
                    <a:pt x="4" y="1"/>
                    <a:pt x="2" y="2"/>
                    <a:pt x="0" y="4"/>
                  </a:cubicBezTo>
                  <a:cubicBezTo>
                    <a:pt x="2" y="7"/>
                    <a:pt x="6" y="11"/>
                    <a:pt x="10" y="15"/>
                  </a:cubicBezTo>
                  <a:cubicBezTo>
                    <a:pt x="15" y="20"/>
                    <a:pt x="19" y="24"/>
                    <a:pt x="22" y="26"/>
                  </a:cubicBezTo>
                  <a:cubicBezTo>
                    <a:pt x="23" y="24"/>
                    <a:pt x="25" y="22"/>
                    <a:pt x="26" y="21"/>
                  </a:cubicBezTo>
                  <a:cubicBezTo>
                    <a:pt x="23" y="19"/>
                    <a:pt x="19" y="15"/>
                    <a:pt x="15" y="11"/>
                  </a:cubicBezTo>
                  <a:close/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627688" y="2524125"/>
              <a:ext cx="1049338" cy="927100"/>
            </a:xfrm>
            <a:custGeom>
              <a:avLst/>
              <a:gdLst>
                <a:gd name="T0" fmla="*/ 1 w 83"/>
                <a:gd name="T1" fmla="*/ 66 h 73"/>
                <a:gd name="T2" fmla="*/ 1 w 83"/>
                <a:gd name="T3" fmla="*/ 69 h 73"/>
                <a:gd name="T4" fmla="*/ 3 w 83"/>
                <a:gd name="T5" fmla="*/ 71 h 73"/>
                <a:gd name="T6" fmla="*/ 10 w 83"/>
                <a:gd name="T7" fmla="*/ 71 h 73"/>
                <a:gd name="T8" fmla="*/ 13 w 83"/>
                <a:gd name="T9" fmla="*/ 68 h 73"/>
                <a:gd name="T10" fmla="*/ 16 w 83"/>
                <a:gd name="T11" fmla="*/ 59 h 73"/>
                <a:gd name="T12" fmla="*/ 70 w 83"/>
                <a:gd name="T13" fmla="*/ 8 h 73"/>
                <a:gd name="T14" fmla="*/ 76 w 83"/>
                <a:gd name="T15" fmla="*/ 8 h 73"/>
                <a:gd name="T16" fmla="*/ 78 w 83"/>
                <a:gd name="T17" fmla="*/ 11 h 73"/>
                <a:gd name="T18" fmla="*/ 83 w 83"/>
                <a:gd name="T19" fmla="*/ 6 h 73"/>
                <a:gd name="T20" fmla="*/ 81 w 83"/>
                <a:gd name="T21" fmla="*/ 3 h 73"/>
                <a:gd name="T22" fmla="*/ 68 w 83"/>
                <a:gd name="T23" fmla="*/ 3 h 73"/>
                <a:gd name="T24" fmla="*/ 1 w 83"/>
                <a:gd name="T25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73">
                  <a:moveTo>
                    <a:pt x="1" y="66"/>
                  </a:moveTo>
                  <a:cubicBezTo>
                    <a:pt x="0" y="67"/>
                    <a:pt x="0" y="68"/>
                    <a:pt x="1" y="69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8" y="73"/>
                    <a:pt x="10" y="7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6"/>
                    <a:pt x="16" y="59"/>
                    <a:pt x="16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2" y="7"/>
                    <a:pt x="74" y="7"/>
                    <a:pt x="76" y="8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7" y="0"/>
                    <a:pt x="72" y="0"/>
                    <a:pt x="68" y="3"/>
                  </a:cubicBezTo>
                  <a:lnTo>
                    <a:pt x="1" y="66"/>
                  </a:lnTo>
                  <a:close/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5653088" y="2587625"/>
              <a:ext cx="973138" cy="863600"/>
            </a:xfrm>
            <a:custGeom>
              <a:avLst/>
              <a:gdLst>
                <a:gd name="T0" fmla="*/ 68 w 77"/>
                <a:gd name="T1" fmla="*/ 2 h 68"/>
                <a:gd name="T2" fmla="*/ 14 w 77"/>
                <a:gd name="T3" fmla="*/ 53 h 68"/>
                <a:gd name="T4" fmla="*/ 11 w 77"/>
                <a:gd name="T5" fmla="*/ 62 h 68"/>
                <a:gd name="T6" fmla="*/ 7 w 77"/>
                <a:gd name="T7" fmla="*/ 65 h 68"/>
                <a:gd name="T8" fmla="*/ 0 w 77"/>
                <a:gd name="T9" fmla="*/ 65 h 68"/>
                <a:gd name="T10" fmla="*/ 1 w 77"/>
                <a:gd name="T11" fmla="*/ 66 h 68"/>
                <a:gd name="T12" fmla="*/ 8 w 77"/>
                <a:gd name="T13" fmla="*/ 66 h 68"/>
                <a:gd name="T14" fmla="*/ 11 w 77"/>
                <a:gd name="T15" fmla="*/ 63 h 68"/>
                <a:gd name="T16" fmla="*/ 14 w 77"/>
                <a:gd name="T17" fmla="*/ 54 h 68"/>
                <a:gd name="T18" fmla="*/ 68 w 77"/>
                <a:gd name="T19" fmla="*/ 3 h 68"/>
                <a:gd name="T20" fmla="*/ 73 w 77"/>
                <a:gd name="T21" fmla="*/ 3 h 68"/>
                <a:gd name="T22" fmla="*/ 77 w 77"/>
                <a:gd name="T23" fmla="*/ 6 h 68"/>
                <a:gd name="T24" fmla="*/ 77 w 77"/>
                <a:gd name="T25" fmla="*/ 6 h 68"/>
                <a:gd name="T26" fmla="*/ 74 w 77"/>
                <a:gd name="T27" fmla="*/ 3 h 68"/>
                <a:gd name="T28" fmla="*/ 68 w 77"/>
                <a:gd name="T2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68">
                  <a:moveTo>
                    <a:pt x="68" y="2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2" y="61"/>
                    <a:pt x="11" y="62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5" y="67"/>
                    <a:pt x="2" y="67"/>
                    <a:pt x="0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3" y="68"/>
                    <a:pt x="6" y="68"/>
                    <a:pt x="8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61"/>
                    <a:pt x="14" y="54"/>
                    <a:pt x="14" y="5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70" y="2"/>
                    <a:pt x="72" y="2"/>
                    <a:pt x="73" y="3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6" y="5"/>
                    <a:pt x="74" y="3"/>
                  </a:cubicBezTo>
                  <a:cubicBezTo>
                    <a:pt x="73" y="1"/>
                    <a:pt x="70" y="0"/>
                    <a:pt x="68" y="2"/>
                  </a:cubicBezTo>
                  <a:close/>
                </a:path>
              </a:pathLst>
            </a:custGeom>
            <a:solidFill>
              <a:srgbClr val="312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653088" y="2536825"/>
              <a:ext cx="1023938" cy="876300"/>
            </a:xfrm>
            <a:custGeom>
              <a:avLst/>
              <a:gdLst>
                <a:gd name="T0" fmla="*/ 79 w 81"/>
                <a:gd name="T1" fmla="*/ 9 h 69"/>
                <a:gd name="T2" fmla="*/ 81 w 81"/>
                <a:gd name="T3" fmla="*/ 7 h 69"/>
                <a:gd name="T4" fmla="*/ 78 w 81"/>
                <a:gd name="T5" fmla="*/ 3 h 69"/>
                <a:gd name="T6" fmla="*/ 67 w 81"/>
                <a:gd name="T7" fmla="*/ 3 h 69"/>
                <a:gd name="T8" fmla="*/ 0 w 81"/>
                <a:gd name="T9" fmla="*/ 66 h 69"/>
                <a:gd name="T10" fmla="*/ 2 w 81"/>
                <a:gd name="T11" fmla="*/ 68 h 69"/>
                <a:gd name="T12" fmla="*/ 6 w 81"/>
                <a:gd name="T13" fmla="*/ 68 h 69"/>
                <a:gd name="T14" fmla="*/ 9 w 81"/>
                <a:gd name="T15" fmla="*/ 65 h 69"/>
                <a:gd name="T16" fmla="*/ 12 w 81"/>
                <a:gd name="T17" fmla="*/ 57 h 69"/>
                <a:gd name="T18" fmla="*/ 12 w 81"/>
                <a:gd name="T19" fmla="*/ 56 h 69"/>
                <a:gd name="T20" fmla="*/ 66 w 81"/>
                <a:gd name="T21" fmla="*/ 5 h 69"/>
                <a:gd name="T22" fmla="*/ 75 w 81"/>
                <a:gd name="T23" fmla="*/ 5 h 69"/>
                <a:gd name="T24" fmla="*/ 79 w 81"/>
                <a:gd name="T25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69">
                  <a:moveTo>
                    <a:pt x="79" y="9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5" y="0"/>
                    <a:pt x="70" y="0"/>
                    <a:pt x="67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3" y="69"/>
                    <a:pt x="4" y="69"/>
                    <a:pt x="6" y="6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4"/>
                    <a:pt x="11" y="61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9" y="2"/>
                    <a:pt x="73" y="3"/>
                    <a:pt x="75" y="5"/>
                  </a:cubicBezTo>
                  <a:lnTo>
                    <a:pt x="79" y="9"/>
                  </a:ln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3668713" y="4122738"/>
              <a:ext cx="1895475" cy="1916113"/>
            </a:xfrm>
            <a:custGeom>
              <a:avLst/>
              <a:gdLst>
                <a:gd name="T0" fmla="*/ 0 w 150"/>
                <a:gd name="T1" fmla="*/ 123 h 151"/>
                <a:gd name="T2" fmla="*/ 118 w 150"/>
                <a:gd name="T3" fmla="*/ 0 h 151"/>
                <a:gd name="T4" fmla="*/ 150 w 150"/>
                <a:gd name="T5" fmla="*/ 32 h 151"/>
                <a:gd name="T6" fmla="*/ 28 w 150"/>
                <a:gd name="T7" fmla="*/ 150 h 151"/>
                <a:gd name="T8" fmla="*/ 13 w 150"/>
                <a:gd name="T9" fmla="*/ 138 h 151"/>
                <a:gd name="T10" fmla="*/ 0 w 150"/>
                <a:gd name="T11" fmla="*/ 12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51">
                  <a:moveTo>
                    <a:pt x="0" y="123"/>
                  </a:moveTo>
                  <a:cubicBezTo>
                    <a:pt x="23" y="97"/>
                    <a:pt x="94" y="25"/>
                    <a:pt x="118" y="0"/>
                  </a:cubicBezTo>
                  <a:cubicBezTo>
                    <a:pt x="129" y="11"/>
                    <a:pt x="140" y="22"/>
                    <a:pt x="150" y="32"/>
                  </a:cubicBezTo>
                  <a:cubicBezTo>
                    <a:pt x="126" y="57"/>
                    <a:pt x="53" y="127"/>
                    <a:pt x="28" y="150"/>
                  </a:cubicBezTo>
                  <a:cubicBezTo>
                    <a:pt x="27" y="151"/>
                    <a:pt x="20" y="145"/>
                    <a:pt x="13" y="138"/>
                  </a:cubicBezTo>
                  <a:cubicBezTo>
                    <a:pt x="5" y="130"/>
                    <a:pt x="0" y="124"/>
                    <a:pt x="0" y="123"/>
                  </a:cubicBezTo>
                </a:path>
              </a:pathLst>
            </a:custGeom>
            <a:solidFill>
              <a:srgbClr val="0D0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3971925" y="4503738"/>
              <a:ext cx="1516063" cy="1471613"/>
            </a:xfrm>
            <a:custGeom>
              <a:avLst/>
              <a:gdLst>
                <a:gd name="T0" fmla="*/ 0 w 120"/>
                <a:gd name="T1" fmla="*/ 113 h 116"/>
                <a:gd name="T2" fmla="*/ 3 w 120"/>
                <a:gd name="T3" fmla="*/ 116 h 116"/>
                <a:gd name="T4" fmla="*/ 120 w 120"/>
                <a:gd name="T5" fmla="*/ 3 h 116"/>
                <a:gd name="T6" fmla="*/ 117 w 120"/>
                <a:gd name="T7" fmla="*/ 0 h 116"/>
                <a:gd name="T8" fmla="*/ 0 w 120"/>
                <a:gd name="T9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16">
                  <a:moveTo>
                    <a:pt x="0" y="113"/>
                  </a:moveTo>
                  <a:cubicBezTo>
                    <a:pt x="2" y="115"/>
                    <a:pt x="3" y="115"/>
                    <a:pt x="3" y="116"/>
                  </a:cubicBezTo>
                  <a:cubicBezTo>
                    <a:pt x="27" y="95"/>
                    <a:pt x="97" y="26"/>
                    <a:pt x="120" y="3"/>
                  </a:cubicBezTo>
                  <a:cubicBezTo>
                    <a:pt x="119" y="3"/>
                    <a:pt x="118" y="2"/>
                    <a:pt x="117" y="0"/>
                  </a:cubicBezTo>
                  <a:cubicBezTo>
                    <a:pt x="94" y="23"/>
                    <a:pt x="24" y="92"/>
                    <a:pt x="0" y="113"/>
                  </a:cubicBezTo>
                </a:path>
              </a:pathLst>
            </a:custGeom>
            <a:solidFill>
              <a:srgbClr val="474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3756025" y="4249738"/>
              <a:ext cx="1492250" cy="1535113"/>
            </a:xfrm>
            <a:custGeom>
              <a:avLst/>
              <a:gdLst>
                <a:gd name="T0" fmla="*/ 118 w 118"/>
                <a:gd name="T1" fmla="*/ 5 h 121"/>
                <a:gd name="T2" fmla="*/ 113 w 118"/>
                <a:gd name="T3" fmla="*/ 0 h 121"/>
                <a:gd name="T4" fmla="*/ 0 w 118"/>
                <a:gd name="T5" fmla="*/ 116 h 121"/>
                <a:gd name="T6" fmla="*/ 1 w 118"/>
                <a:gd name="T7" fmla="*/ 117 h 121"/>
                <a:gd name="T8" fmla="*/ 1 w 118"/>
                <a:gd name="T9" fmla="*/ 117 h 121"/>
                <a:gd name="T10" fmla="*/ 4 w 118"/>
                <a:gd name="T11" fmla="*/ 121 h 121"/>
                <a:gd name="T12" fmla="*/ 118 w 118"/>
                <a:gd name="T13" fmla="*/ 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21">
                  <a:moveTo>
                    <a:pt x="118" y="5"/>
                  </a:moveTo>
                  <a:cubicBezTo>
                    <a:pt x="116" y="3"/>
                    <a:pt x="115" y="2"/>
                    <a:pt x="113" y="0"/>
                  </a:cubicBezTo>
                  <a:cubicBezTo>
                    <a:pt x="91" y="23"/>
                    <a:pt x="22" y="93"/>
                    <a:pt x="0" y="116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2" y="118"/>
                    <a:pt x="3" y="119"/>
                    <a:pt x="4" y="121"/>
                  </a:cubicBezTo>
                  <a:cubicBezTo>
                    <a:pt x="26" y="98"/>
                    <a:pt x="96" y="28"/>
                    <a:pt x="118" y="5"/>
                  </a:cubicBezTo>
                </a:path>
              </a:pathLst>
            </a:custGeom>
            <a:solidFill>
              <a:srgbClr val="AAA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3768725" y="4287838"/>
              <a:ext cx="1530350" cy="1522413"/>
            </a:xfrm>
            <a:custGeom>
              <a:avLst/>
              <a:gdLst>
                <a:gd name="T0" fmla="*/ 115 w 121"/>
                <a:gd name="T1" fmla="*/ 0 h 120"/>
                <a:gd name="T2" fmla="*/ 1 w 121"/>
                <a:gd name="T3" fmla="*/ 115 h 120"/>
                <a:gd name="T4" fmla="*/ 5 w 121"/>
                <a:gd name="T5" fmla="*/ 120 h 120"/>
                <a:gd name="T6" fmla="*/ 6 w 121"/>
                <a:gd name="T7" fmla="*/ 120 h 120"/>
                <a:gd name="T8" fmla="*/ 121 w 121"/>
                <a:gd name="T9" fmla="*/ 6 h 120"/>
                <a:gd name="T10" fmla="*/ 120 w 121"/>
                <a:gd name="T11" fmla="*/ 5 h 120"/>
                <a:gd name="T12" fmla="*/ 115 w 121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0">
                  <a:moveTo>
                    <a:pt x="115" y="0"/>
                  </a:moveTo>
                  <a:cubicBezTo>
                    <a:pt x="93" y="23"/>
                    <a:pt x="23" y="92"/>
                    <a:pt x="1" y="115"/>
                  </a:cubicBezTo>
                  <a:cubicBezTo>
                    <a:pt x="0" y="114"/>
                    <a:pt x="2" y="117"/>
                    <a:pt x="5" y="120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28" y="98"/>
                    <a:pt x="98" y="28"/>
                    <a:pt x="121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18" y="3"/>
                    <a:pt x="116" y="2"/>
                    <a:pt x="115" y="0"/>
                  </a:cubicBezTo>
                </a:path>
              </a:pathLst>
            </a:custGeom>
            <a:solidFill>
              <a:srgbClr val="474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121275" y="2524125"/>
              <a:ext cx="2049463" cy="2055813"/>
            </a:xfrm>
            <a:custGeom>
              <a:avLst/>
              <a:gdLst>
                <a:gd name="T0" fmla="*/ 128 w 162"/>
                <a:gd name="T1" fmla="*/ 2 h 162"/>
                <a:gd name="T2" fmla="*/ 0 w 162"/>
                <a:gd name="T3" fmla="*/ 124 h 162"/>
                <a:gd name="T4" fmla="*/ 18 w 162"/>
                <a:gd name="T5" fmla="*/ 144 h 162"/>
                <a:gd name="T6" fmla="*/ 38 w 162"/>
                <a:gd name="T7" fmla="*/ 162 h 162"/>
                <a:gd name="T8" fmla="*/ 160 w 162"/>
                <a:gd name="T9" fmla="*/ 34 h 162"/>
                <a:gd name="T10" fmla="*/ 153 w 162"/>
                <a:gd name="T11" fmla="*/ 9 h 162"/>
                <a:gd name="T12" fmla="*/ 128 w 162"/>
                <a:gd name="T13" fmla="*/ 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162">
                  <a:moveTo>
                    <a:pt x="128" y="2"/>
                  </a:moveTo>
                  <a:cubicBezTo>
                    <a:pt x="91" y="34"/>
                    <a:pt x="34" y="89"/>
                    <a:pt x="0" y="124"/>
                  </a:cubicBezTo>
                  <a:cubicBezTo>
                    <a:pt x="0" y="125"/>
                    <a:pt x="8" y="134"/>
                    <a:pt x="18" y="144"/>
                  </a:cubicBezTo>
                  <a:cubicBezTo>
                    <a:pt x="28" y="154"/>
                    <a:pt x="37" y="162"/>
                    <a:pt x="38" y="162"/>
                  </a:cubicBezTo>
                  <a:cubicBezTo>
                    <a:pt x="73" y="128"/>
                    <a:pt x="128" y="71"/>
                    <a:pt x="160" y="34"/>
                  </a:cubicBezTo>
                  <a:cubicBezTo>
                    <a:pt x="160" y="33"/>
                    <a:pt x="162" y="17"/>
                    <a:pt x="153" y="9"/>
                  </a:cubicBezTo>
                  <a:cubicBezTo>
                    <a:pt x="145" y="0"/>
                    <a:pt x="129" y="2"/>
                    <a:pt x="128" y="2"/>
                  </a:cubicBezTo>
                </a:path>
              </a:pathLst>
            </a:custGeom>
            <a:solidFill>
              <a:srgbClr val="0D0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5121275" y="2511425"/>
              <a:ext cx="2062163" cy="2068513"/>
            </a:xfrm>
            <a:custGeom>
              <a:avLst/>
              <a:gdLst>
                <a:gd name="T0" fmla="*/ 129 w 163"/>
                <a:gd name="T1" fmla="*/ 2 h 163"/>
                <a:gd name="T2" fmla="*/ 1 w 163"/>
                <a:gd name="T3" fmla="*/ 124 h 163"/>
                <a:gd name="T4" fmla="*/ 19 w 163"/>
                <a:gd name="T5" fmla="*/ 144 h 163"/>
                <a:gd name="T6" fmla="*/ 39 w 163"/>
                <a:gd name="T7" fmla="*/ 162 h 163"/>
                <a:gd name="T8" fmla="*/ 161 w 163"/>
                <a:gd name="T9" fmla="*/ 34 h 163"/>
                <a:gd name="T10" fmla="*/ 154 w 163"/>
                <a:gd name="T11" fmla="*/ 9 h 163"/>
                <a:gd name="T12" fmla="*/ 129 w 163"/>
                <a:gd name="T13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63">
                  <a:moveTo>
                    <a:pt x="129" y="2"/>
                  </a:moveTo>
                  <a:cubicBezTo>
                    <a:pt x="93" y="34"/>
                    <a:pt x="35" y="89"/>
                    <a:pt x="1" y="124"/>
                  </a:cubicBezTo>
                  <a:cubicBezTo>
                    <a:pt x="0" y="125"/>
                    <a:pt x="8" y="134"/>
                    <a:pt x="19" y="144"/>
                  </a:cubicBezTo>
                  <a:cubicBezTo>
                    <a:pt x="29" y="155"/>
                    <a:pt x="38" y="163"/>
                    <a:pt x="39" y="162"/>
                  </a:cubicBezTo>
                  <a:cubicBezTo>
                    <a:pt x="74" y="128"/>
                    <a:pt x="129" y="70"/>
                    <a:pt x="161" y="34"/>
                  </a:cubicBezTo>
                  <a:cubicBezTo>
                    <a:pt x="162" y="33"/>
                    <a:pt x="163" y="17"/>
                    <a:pt x="154" y="9"/>
                  </a:cubicBezTo>
                  <a:cubicBezTo>
                    <a:pt x="146" y="0"/>
                    <a:pt x="130" y="1"/>
                    <a:pt x="129" y="2"/>
                  </a:cubicBezTo>
                </a:path>
              </a:pathLst>
            </a:custGeom>
            <a:solidFill>
              <a:srgbClr val="0D0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5538788" y="2981325"/>
              <a:ext cx="1479550" cy="1535113"/>
            </a:xfrm>
            <a:custGeom>
              <a:avLst/>
              <a:gdLst>
                <a:gd name="T0" fmla="*/ 114 w 117"/>
                <a:gd name="T1" fmla="*/ 0 h 121"/>
                <a:gd name="T2" fmla="*/ 0 w 117"/>
                <a:gd name="T3" fmla="*/ 117 h 121"/>
                <a:gd name="T4" fmla="*/ 0 w 117"/>
                <a:gd name="T5" fmla="*/ 117 h 121"/>
                <a:gd name="T6" fmla="*/ 4 w 117"/>
                <a:gd name="T7" fmla="*/ 121 h 121"/>
                <a:gd name="T8" fmla="*/ 117 w 117"/>
                <a:gd name="T9" fmla="*/ 3 h 121"/>
                <a:gd name="T10" fmla="*/ 114 w 117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21">
                  <a:moveTo>
                    <a:pt x="114" y="0"/>
                  </a:moveTo>
                  <a:cubicBezTo>
                    <a:pt x="84" y="32"/>
                    <a:pt x="31" y="86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1" y="118"/>
                    <a:pt x="3" y="120"/>
                    <a:pt x="4" y="121"/>
                  </a:cubicBezTo>
                  <a:cubicBezTo>
                    <a:pt x="35" y="89"/>
                    <a:pt x="88" y="36"/>
                    <a:pt x="117" y="3"/>
                  </a:cubicBezTo>
                  <a:cubicBezTo>
                    <a:pt x="116" y="2"/>
                    <a:pt x="115" y="1"/>
                    <a:pt x="114" y="0"/>
                  </a:cubicBezTo>
                </a:path>
              </a:pathLst>
            </a:custGeom>
            <a:solidFill>
              <a:srgbClr val="575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235575" y="2714625"/>
              <a:ext cx="1543050" cy="1522413"/>
            </a:xfrm>
            <a:custGeom>
              <a:avLst/>
              <a:gdLst>
                <a:gd name="T0" fmla="*/ 117 w 122"/>
                <a:gd name="T1" fmla="*/ 0 h 120"/>
                <a:gd name="T2" fmla="*/ 0 w 122"/>
                <a:gd name="T3" fmla="*/ 114 h 120"/>
                <a:gd name="T4" fmla="*/ 1 w 122"/>
                <a:gd name="T5" fmla="*/ 115 h 120"/>
                <a:gd name="T6" fmla="*/ 1 w 122"/>
                <a:gd name="T7" fmla="*/ 115 h 120"/>
                <a:gd name="T8" fmla="*/ 6 w 122"/>
                <a:gd name="T9" fmla="*/ 120 h 120"/>
                <a:gd name="T10" fmla="*/ 122 w 122"/>
                <a:gd name="T11" fmla="*/ 5 h 120"/>
                <a:gd name="T12" fmla="*/ 117 w 122"/>
                <a:gd name="T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20">
                  <a:moveTo>
                    <a:pt x="117" y="0"/>
                  </a:moveTo>
                  <a:cubicBezTo>
                    <a:pt x="85" y="30"/>
                    <a:pt x="31" y="82"/>
                    <a:pt x="0" y="114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2" y="116"/>
                    <a:pt x="4" y="118"/>
                    <a:pt x="6" y="120"/>
                  </a:cubicBezTo>
                  <a:cubicBezTo>
                    <a:pt x="37" y="89"/>
                    <a:pt x="90" y="36"/>
                    <a:pt x="122" y="5"/>
                  </a:cubicBezTo>
                  <a:cubicBezTo>
                    <a:pt x="120" y="3"/>
                    <a:pt x="119" y="2"/>
                    <a:pt x="117" y="0"/>
                  </a:cubicBezTo>
                </a:path>
              </a:pathLst>
            </a:custGeom>
            <a:solidFill>
              <a:srgbClr val="E1D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5210175" y="2752725"/>
              <a:ext cx="1619250" cy="1547813"/>
            </a:xfrm>
            <a:custGeom>
              <a:avLst/>
              <a:gdLst>
                <a:gd name="T0" fmla="*/ 122 w 128"/>
                <a:gd name="T1" fmla="*/ 0 h 122"/>
                <a:gd name="T2" fmla="*/ 5 w 128"/>
                <a:gd name="T3" fmla="*/ 115 h 122"/>
                <a:gd name="T4" fmla="*/ 0 w 128"/>
                <a:gd name="T5" fmla="*/ 109 h 122"/>
                <a:gd name="T6" fmla="*/ 11 w 128"/>
                <a:gd name="T7" fmla="*/ 121 h 122"/>
                <a:gd name="T8" fmla="*/ 12 w 128"/>
                <a:gd name="T9" fmla="*/ 122 h 122"/>
                <a:gd name="T10" fmla="*/ 128 w 128"/>
                <a:gd name="T11" fmla="*/ 6 h 122"/>
                <a:gd name="T12" fmla="*/ 122 w 128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22">
                  <a:moveTo>
                    <a:pt x="122" y="0"/>
                  </a:moveTo>
                  <a:cubicBezTo>
                    <a:pt x="90" y="31"/>
                    <a:pt x="37" y="83"/>
                    <a:pt x="5" y="115"/>
                  </a:cubicBezTo>
                  <a:cubicBezTo>
                    <a:pt x="4" y="113"/>
                    <a:pt x="0" y="109"/>
                    <a:pt x="0" y="109"/>
                  </a:cubicBezTo>
                  <a:cubicBezTo>
                    <a:pt x="0" y="109"/>
                    <a:pt x="7" y="117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44" y="90"/>
                    <a:pt x="97" y="37"/>
                    <a:pt x="128" y="6"/>
                  </a:cubicBezTo>
                  <a:cubicBezTo>
                    <a:pt x="126" y="3"/>
                    <a:pt x="124" y="2"/>
                    <a:pt x="122" y="0"/>
                  </a:cubicBezTo>
                </a:path>
              </a:pathLst>
            </a:custGeom>
            <a:solidFill>
              <a:srgbClr val="575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6562725" y="2638425"/>
              <a:ext cx="493713" cy="495300"/>
            </a:xfrm>
            <a:custGeom>
              <a:avLst/>
              <a:gdLst>
                <a:gd name="T0" fmla="*/ 22 w 39"/>
                <a:gd name="T1" fmla="*/ 17 h 39"/>
                <a:gd name="T2" fmla="*/ 6 w 39"/>
                <a:gd name="T3" fmla="*/ 0 h 39"/>
                <a:gd name="T4" fmla="*/ 1 w 39"/>
                <a:gd name="T5" fmla="*/ 5 h 39"/>
                <a:gd name="T6" fmla="*/ 16 w 39"/>
                <a:gd name="T7" fmla="*/ 23 h 39"/>
                <a:gd name="T8" fmla="*/ 34 w 39"/>
                <a:gd name="T9" fmla="*/ 38 h 39"/>
                <a:gd name="T10" fmla="*/ 39 w 39"/>
                <a:gd name="T11" fmla="*/ 33 h 39"/>
                <a:gd name="T12" fmla="*/ 22 w 39"/>
                <a:gd name="T13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17"/>
                  </a:moveTo>
                  <a:cubicBezTo>
                    <a:pt x="12" y="8"/>
                    <a:pt x="6" y="0"/>
                    <a:pt x="6" y="0"/>
                  </a:cubicBezTo>
                  <a:cubicBezTo>
                    <a:pt x="4" y="2"/>
                    <a:pt x="3" y="3"/>
                    <a:pt x="1" y="5"/>
                  </a:cubicBezTo>
                  <a:cubicBezTo>
                    <a:pt x="0" y="5"/>
                    <a:pt x="7" y="13"/>
                    <a:pt x="16" y="23"/>
                  </a:cubicBezTo>
                  <a:cubicBezTo>
                    <a:pt x="25" y="32"/>
                    <a:pt x="33" y="39"/>
                    <a:pt x="34" y="38"/>
                  </a:cubicBezTo>
                  <a:cubicBezTo>
                    <a:pt x="36" y="36"/>
                    <a:pt x="37" y="35"/>
                    <a:pt x="39" y="33"/>
                  </a:cubicBezTo>
                  <a:cubicBezTo>
                    <a:pt x="39" y="33"/>
                    <a:pt x="31" y="27"/>
                    <a:pt x="22" y="17"/>
                  </a:cubicBezTo>
                  <a:close/>
                </a:path>
              </a:pathLst>
            </a:custGeom>
            <a:solidFill>
              <a:srgbClr val="0D0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Freeform 38"/>
            <p:cNvSpPr/>
            <p:nvPr/>
          </p:nvSpPr>
          <p:spPr bwMode="auto">
            <a:xfrm>
              <a:off x="6588125" y="2613025"/>
              <a:ext cx="493713" cy="482600"/>
            </a:xfrm>
            <a:custGeom>
              <a:avLst/>
              <a:gdLst>
                <a:gd name="T0" fmla="*/ 22 w 39"/>
                <a:gd name="T1" fmla="*/ 17 h 38"/>
                <a:gd name="T2" fmla="*/ 7 w 39"/>
                <a:gd name="T3" fmla="*/ 0 h 38"/>
                <a:gd name="T4" fmla="*/ 1 w 39"/>
                <a:gd name="T5" fmla="*/ 5 h 38"/>
                <a:gd name="T6" fmla="*/ 17 w 39"/>
                <a:gd name="T7" fmla="*/ 22 h 38"/>
                <a:gd name="T8" fmla="*/ 34 w 39"/>
                <a:gd name="T9" fmla="*/ 38 h 38"/>
                <a:gd name="T10" fmla="*/ 39 w 39"/>
                <a:gd name="T11" fmla="*/ 32 h 38"/>
                <a:gd name="T12" fmla="*/ 22 w 39"/>
                <a:gd name="T13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8">
                  <a:moveTo>
                    <a:pt x="22" y="17"/>
                  </a:moveTo>
                  <a:cubicBezTo>
                    <a:pt x="13" y="8"/>
                    <a:pt x="6" y="0"/>
                    <a:pt x="7" y="0"/>
                  </a:cubicBezTo>
                  <a:cubicBezTo>
                    <a:pt x="5" y="2"/>
                    <a:pt x="3" y="3"/>
                    <a:pt x="1" y="5"/>
                  </a:cubicBezTo>
                  <a:cubicBezTo>
                    <a:pt x="0" y="5"/>
                    <a:pt x="7" y="13"/>
                    <a:pt x="17" y="22"/>
                  </a:cubicBezTo>
                  <a:cubicBezTo>
                    <a:pt x="26" y="31"/>
                    <a:pt x="34" y="38"/>
                    <a:pt x="34" y="38"/>
                  </a:cubicBezTo>
                  <a:cubicBezTo>
                    <a:pt x="36" y="35"/>
                    <a:pt x="37" y="34"/>
                    <a:pt x="39" y="32"/>
                  </a:cubicBezTo>
                  <a:cubicBezTo>
                    <a:pt x="39" y="33"/>
                    <a:pt x="31" y="26"/>
                    <a:pt x="22" y="17"/>
                  </a:cubicBezTo>
                  <a:close/>
                </a:path>
              </a:pathLst>
            </a:custGeom>
            <a:solidFill>
              <a:srgbClr val="312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3" name="Freeform 39"/>
            <p:cNvSpPr/>
            <p:nvPr/>
          </p:nvSpPr>
          <p:spPr bwMode="auto">
            <a:xfrm>
              <a:off x="6600825" y="2600325"/>
              <a:ext cx="493713" cy="495300"/>
            </a:xfrm>
            <a:custGeom>
              <a:avLst/>
              <a:gdLst>
                <a:gd name="T0" fmla="*/ 22 w 39"/>
                <a:gd name="T1" fmla="*/ 17 h 39"/>
                <a:gd name="T2" fmla="*/ 7 w 39"/>
                <a:gd name="T3" fmla="*/ 0 h 39"/>
                <a:gd name="T4" fmla="*/ 1 w 39"/>
                <a:gd name="T5" fmla="*/ 5 h 39"/>
                <a:gd name="T6" fmla="*/ 16 w 39"/>
                <a:gd name="T7" fmla="*/ 22 h 39"/>
                <a:gd name="T8" fmla="*/ 34 w 39"/>
                <a:gd name="T9" fmla="*/ 38 h 39"/>
                <a:gd name="T10" fmla="*/ 39 w 39"/>
                <a:gd name="T11" fmla="*/ 32 h 39"/>
                <a:gd name="T12" fmla="*/ 22 w 39"/>
                <a:gd name="T13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9">
                  <a:moveTo>
                    <a:pt x="22" y="17"/>
                  </a:moveTo>
                  <a:cubicBezTo>
                    <a:pt x="13" y="8"/>
                    <a:pt x="6" y="0"/>
                    <a:pt x="7" y="0"/>
                  </a:cubicBezTo>
                  <a:cubicBezTo>
                    <a:pt x="4" y="2"/>
                    <a:pt x="3" y="3"/>
                    <a:pt x="1" y="5"/>
                  </a:cubicBezTo>
                  <a:cubicBezTo>
                    <a:pt x="0" y="5"/>
                    <a:pt x="7" y="13"/>
                    <a:pt x="16" y="22"/>
                  </a:cubicBezTo>
                  <a:cubicBezTo>
                    <a:pt x="25" y="32"/>
                    <a:pt x="33" y="39"/>
                    <a:pt x="34" y="38"/>
                  </a:cubicBezTo>
                  <a:cubicBezTo>
                    <a:pt x="36" y="36"/>
                    <a:pt x="37" y="35"/>
                    <a:pt x="39" y="32"/>
                  </a:cubicBezTo>
                  <a:cubicBezTo>
                    <a:pt x="38" y="33"/>
                    <a:pt x="31" y="26"/>
                    <a:pt x="22" y="17"/>
                  </a:cubicBezTo>
                  <a:close/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6677025" y="2536825"/>
              <a:ext cx="481013" cy="482600"/>
            </a:xfrm>
            <a:custGeom>
              <a:avLst/>
              <a:gdLst>
                <a:gd name="T0" fmla="*/ 21 w 38"/>
                <a:gd name="T1" fmla="*/ 17 h 38"/>
                <a:gd name="T2" fmla="*/ 6 w 38"/>
                <a:gd name="T3" fmla="*/ 0 h 38"/>
                <a:gd name="T4" fmla="*/ 1 w 38"/>
                <a:gd name="T5" fmla="*/ 5 h 38"/>
                <a:gd name="T6" fmla="*/ 16 w 38"/>
                <a:gd name="T7" fmla="*/ 22 h 38"/>
                <a:gd name="T8" fmla="*/ 33 w 38"/>
                <a:gd name="T9" fmla="*/ 37 h 38"/>
                <a:gd name="T10" fmla="*/ 38 w 38"/>
                <a:gd name="T11" fmla="*/ 32 h 38"/>
                <a:gd name="T12" fmla="*/ 21 w 38"/>
                <a:gd name="T13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21" y="17"/>
                  </a:moveTo>
                  <a:cubicBezTo>
                    <a:pt x="12" y="8"/>
                    <a:pt x="6" y="0"/>
                    <a:pt x="6" y="0"/>
                  </a:cubicBezTo>
                  <a:cubicBezTo>
                    <a:pt x="4" y="2"/>
                    <a:pt x="3" y="3"/>
                    <a:pt x="1" y="5"/>
                  </a:cubicBezTo>
                  <a:cubicBezTo>
                    <a:pt x="0" y="5"/>
                    <a:pt x="7" y="13"/>
                    <a:pt x="16" y="22"/>
                  </a:cubicBezTo>
                  <a:cubicBezTo>
                    <a:pt x="25" y="31"/>
                    <a:pt x="33" y="38"/>
                    <a:pt x="33" y="37"/>
                  </a:cubicBezTo>
                  <a:cubicBezTo>
                    <a:pt x="35" y="35"/>
                    <a:pt x="36" y="34"/>
                    <a:pt x="38" y="32"/>
                  </a:cubicBezTo>
                  <a:cubicBezTo>
                    <a:pt x="38" y="32"/>
                    <a:pt x="30" y="26"/>
                    <a:pt x="21" y="17"/>
                  </a:cubicBezTo>
                  <a:close/>
                </a:path>
              </a:pathLst>
            </a:custGeom>
            <a:solidFill>
              <a:srgbClr val="0D0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7031038" y="2879725"/>
              <a:ext cx="76200" cy="88900"/>
            </a:xfrm>
            <a:custGeom>
              <a:avLst/>
              <a:gdLst>
                <a:gd name="T0" fmla="*/ 0 w 6"/>
                <a:gd name="T1" fmla="*/ 3 h 7"/>
                <a:gd name="T2" fmla="*/ 3 w 6"/>
                <a:gd name="T3" fmla="*/ 7 h 7"/>
                <a:gd name="T4" fmla="*/ 6 w 6"/>
                <a:gd name="T5" fmla="*/ 3 h 7"/>
                <a:gd name="T6" fmla="*/ 3 w 6"/>
                <a:gd name="T7" fmla="*/ 0 h 7"/>
                <a:gd name="T8" fmla="*/ 0 w 6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1" y="5"/>
                    <a:pt x="2" y="6"/>
                    <a:pt x="3" y="7"/>
                  </a:cubicBezTo>
                  <a:cubicBezTo>
                    <a:pt x="4" y="5"/>
                    <a:pt x="5" y="5"/>
                    <a:pt x="6" y="3"/>
                  </a:cubicBezTo>
                  <a:cubicBezTo>
                    <a:pt x="5" y="3"/>
                    <a:pt x="4" y="2"/>
                    <a:pt x="3" y="0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575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6765925" y="2625725"/>
              <a:ext cx="101600" cy="101600"/>
            </a:xfrm>
            <a:custGeom>
              <a:avLst/>
              <a:gdLst>
                <a:gd name="T0" fmla="*/ 8 w 8"/>
                <a:gd name="T1" fmla="*/ 6 h 8"/>
                <a:gd name="T2" fmla="*/ 3 w 8"/>
                <a:gd name="T3" fmla="*/ 0 h 8"/>
                <a:gd name="T4" fmla="*/ 0 w 8"/>
                <a:gd name="T5" fmla="*/ 3 h 8"/>
                <a:gd name="T6" fmla="*/ 1 w 8"/>
                <a:gd name="T7" fmla="*/ 4 h 8"/>
                <a:gd name="T8" fmla="*/ 1 w 8"/>
                <a:gd name="T9" fmla="*/ 4 h 8"/>
                <a:gd name="T10" fmla="*/ 5 w 8"/>
                <a:gd name="T11" fmla="*/ 8 h 8"/>
                <a:gd name="T12" fmla="*/ 8 w 8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6" y="4"/>
                    <a:pt x="5" y="2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5"/>
                    <a:pt x="4" y="7"/>
                    <a:pt x="5" y="8"/>
                  </a:cubicBezTo>
                  <a:cubicBezTo>
                    <a:pt x="6" y="7"/>
                    <a:pt x="7" y="7"/>
                    <a:pt x="8" y="6"/>
                  </a:cubicBezTo>
                  <a:close/>
                </a:path>
              </a:pathLst>
            </a:custGeom>
            <a:solidFill>
              <a:srgbClr val="E1D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6804025" y="2663825"/>
              <a:ext cx="112713" cy="114300"/>
            </a:xfrm>
            <a:custGeom>
              <a:avLst/>
              <a:gdLst>
                <a:gd name="T0" fmla="*/ 3 w 9"/>
                <a:gd name="T1" fmla="*/ 0 h 9"/>
                <a:gd name="T2" fmla="*/ 0 w 9"/>
                <a:gd name="T3" fmla="*/ 3 h 9"/>
                <a:gd name="T4" fmla="*/ 5 w 9"/>
                <a:gd name="T5" fmla="*/ 8 h 9"/>
                <a:gd name="T6" fmla="*/ 6 w 9"/>
                <a:gd name="T7" fmla="*/ 9 h 9"/>
                <a:gd name="T8" fmla="*/ 9 w 9"/>
                <a:gd name="T9" fmla="*/ 6 h 9"/>
                <a:gd name="T10" fmla="*/ 8 w 9"/>
                <a:gd name="T11" fmla="*/ 5 h 9"/>
                <a:gd name="T12" fmla="*/ 3 w 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cubicBezTo>
                    <a:pt x="2" y="1"/>
                    <a:pt x="0" y="3"/>
                    <a:pt x="0" y="3"/>
                  </a:cubicBezTo>
                  <a:cubicBezTo>
                    <a:pt x="0" y="3"/>
                    <a:pt x="1" y="5"/>
                    <a:pt x="5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8"/>
                    <a:pt x="7" y="7"/>
                    <a:pt x="9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4"/>
                    <a:pt x="5" y="2"/>
                    <a:pt x="3" y="0"/>
                  </a:cubicBezTo>
                  <a:close/>
                </a:path>
              </a:pathLst>
            </a:custGeom>
            <a:solidFill>
              <a:srgbClr val="575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5146675" y="3983038"/>
              <a:ext cx="557213" cy="558800"/>
            </a:xfrm>
            <a:custGeom>
              <a:avLst/>
              <a:gdLst>
                <a:gd name="T0" fmla="*/ 24 w 44"/>
                <a:gd name="T1" fmla="*/ 21 h 44"/>
                <a:gd name="T2" fmla="*/ 6 w 44"/>
                <a:gd name="T3" fmla="*/ 0 h 44"/>
                <a:gd name="T4" fmla="*/ 1 w 44"/>
                <a:gd name="T5" fmla="*/ 6 h 44"/>
                <a:gd name="T6" fmla="*/ 19 w 44"/>
                <a:gd name="T7" fmla="*/ 26 h 44"/>
                <a:gd name="T8" fmla="*/ 39 w 44"/>
                <a:gd name="T9" fmla="*/ 44 h 44"/>
                <a:gd name="T10" fmla="*/ 44 w 44"/>
                <a:gd name="T11" fmla="*/ 38 h 44"/>
                <a:gd name="T12" fmla="*/ 24 w 44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24" y="21"/>
                  </a:moveTo>
                  <a:cubicBezTo>
                    <a:pt x="14" y="10"/>
                    <a:pt x="6" y="1"/>
                    <a:pt x="6" y="0"/>
                  </a:cubicBezTo>
                  <a:cubicBezTo>
                    <a:pt x="4" y="3"/>
                    <a:pt x="3" y="4"/>
                    <a:pt x="1" y="6"/>
                  </a:cubicBezTo>
                  <a:cubicBezTo>
                    <a:pt x="0" y="6"/>
                    <a:pt x="8" y="15"/>
                    <a:pt x="19" y="26"/>
                  </a:cubicBezTo>
                  <a:cubicBezTo>
                    <a:pt x="29" y="36"/>
                    <a:pt x="38" y="44"/>
                    <a:pt x="39" y="44"/>
                  </a:cubicBezTo>
                  <a:cubicBezTo>
                    <a:pt x="41" y="42"/>
                    <a:pt x="42" y="41"/>
                    <a:pt x="44" y="38"/>
                  </a:cubicBezTo>
                  <a:cubicBezTo>
                    <a:pt x="44" y="39"/>
                    <a:pt x="35" y="31"/>
                    <a:pt x="24" y="21"/>
                  </a:cubicBezTo>
                </a:path>
              </a:pathLst>
            </a:custGeom>
            <a:solidFill>
              <a:srgbClr val="312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5133975" y="4008438"/>
              <a:ext cx="557213" cy="558800"/>
            </a:xfrm>
            <a:custGeom>
              <a:avLst/>
              <a:gdLst>
                <a:gd name="T0" fmla="*/ 24 w 44"/>
                <a:gd name="T1" fmla="*/ 20 h 44"/>
                <a:gd name="T2" fmla="*/ 6 w 44"/>
                <a:gd name="T3" fmla="*/ 0 h 44"/>
                <a:gd name="T4" fmla="*/ 1 w 44"/>
                <a:gd name="T5" fmla="*/ 5 h 44"/>
                <a:gd name="T6" fmla="*/ 18 w 44"/>
                <a:gd name="T7" fmla="*/ 25 h 44"/>
                <a:gd name="T8" fmla="*/ 39 w 44"/>
                <a:gd name="T9" fmla="*/ 43 h 44"/>
                <a:gd name="T10" fmla="*/ 44 w 44"/>
                <a:gd name="T11" fmla="*/ 38 h 44"/>
                <a:gd name="T12" fmla="*/ 24 w 44"/>
                <a:gd name="T1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24" y="20"/>
                  </a:moveTo>
                  <a:cubicBezTo>
                    <a:pt x="13" y="9"/>
                    <a:pt x="5" y="0"/>
                    <a:pt x="6" y="0"/>
                  </a:cubicBezTo>
                  <a:cubicBezTo>
                    <a:pt x="4" y="2"/>
                    <a:pt x="3" y="3"/>
                    <a:pt x="1" y="5"/>
                  </a:cubicBezTo>
                  <a:cubicBezTo>
                    <a:pt x="0" y="6"/>
                    <a:pt x="8" y="15"/>
                    <a:pt x="18" y="25"/>
                  </a:cubicBezTo>
                  <a:cubicBezTo>
                    <a:pt x="29" y="36"/>
                    <a:pt x="38" y="44"/>
                    <a:pt x="39" y="43"/>
                  </a:cubicBezTo>
                  <a:cubicBezTo>
                    <a:pt x="41" y="41"/>
                    <a:pt x="42" y="40"/>
                    <a:pt x="44" y="38"/>
                  </a:cubicBezTo>
                  <a:cubicBezTo>
                    <a:pt x="43" y="38"/>
                    <a:pt x="34" y="30"/>
                    <a:pt x="24" y="20"/>
                  </a:cubicBezTo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6638925" y="2625725"/>
              <a:ext cx="88900" cy="101600"/>
            </a:xfrm>
            <a:custGeom>
              <a:avLst/>
              <a:gdLst>
                <a:gd name="T0" fmla="*/ 3 w 7"/>
                <a:gd name="T1" fmla="*/ 0 h 8"/>
                <a:gd name="T2" fmla="*/ 0 w 7"/>
                <a:gd name="T3" fmla="*/ 3 h 8"/>
                <a:gd name="T4" fmla="*/ 4 w 7"/>
                <a:gd name="T5" fmla="*/ 8 h 8"/>
                <a:gd name="T6" fmla="*/ 7 w 7"/>
                <a:gd name="T7" fmla="*/ 5 h 8"/>
                <a:gd name="T8" fmla="*/ 3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2" y="6"/>
                    <a:pt x="4" y="8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5" y="3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5172075" y="4033838"/>
              <a:ext cx="101600" cy="114300"/>
            </a:xfrm>
            <a:custGeom>
              <a:avLst/>
              <a:gdLst>
                <a:gd name="T0" fmla="*/ 0 w 8"/>
                <a:gd name="T1" fmla="*/ 4 h 9"/>
                <a:gd name="T2" fmla="*/ 4 w 8"/>
                <a:gd name="T3" fmla="*/ 9 h 9"/>
                <a:gd name="T4" fmla="*/ 8 w 8"/>
                <a:gd name="T5" fmla="*/ 6 h 9"/>
                <a:gd name="T6" fmla="*/ 3 w 8"/>
                <a:gd name="T7" fmla="*/ 0 h 9"/>
                <a:gd name="T8" fmla="*/ 0 w 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4"/>
                  </a:moveTo>
                  <a:cubicBezTo>
                    <a:pt x="0" y="5"/>
                    <a:pt x="2" y="7"/>
                    <a:pt x="4" y="9"/>
                  </a:cubicBezTo>
                  <a:cubicBezTo>
                    <a:pt x="6" y="8"/>
                    <a:pt x="6" y="7"/>
                    <a:pt x="8" y="6"/>
                  </a:cubicBezTo>
                  <a:cubicBezTo>
                    <a:pt x="5" y="4"/>
                    <a:pt x="4" y="2"/>
                    <a:pt x="3" y="0"/>
                  </a:cubicBezTo>
                  <a:cubicBezTo>
                    <a:pt x="2" y="2"/>
                    <a:pt x="1" y="2"/>
                    <a:pt x="0" y="4"/>
                  </a:cubicBez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6689725" y="2689225"/>
              <a:ext cx="201613" cy="215900"/>
            </a:xfrm>
            <a:custGeom>
              <a:avLst/>
              <a:gdLst>
                <a:gd name="T0" fmla="*/ 14 w 16"/>
                <a:gd name="T1" fmla="*/ 11 h 17"/>
                <a:gd name="T2" fmla="*/ 3 w 16"/>
                <a:gd name="T3" fmla="*/ 0 h 17"/>
                <a:gd name="T4" fmla="*/ 0 w 16"/>
                <a:gd name="T5" fmla="*/ 3 h 17"/>
                <a:gd name="T6" fmla="*/ 10 w 16"/>
                <a:gd name="T7" fmla="*/ 14 h 17"/>
                <a:gd name="T8" fmla="*/ 12 w 16"/>
                <a:gd name="T9" fmla="*/ 17 h 17"/>
                <a:gd name="T10" fmla="*/ 16 w 16"/>
                <a:gd name="T11" fmla="*/ 13 h 17"/>
                <a:gd name="T12" fmla="*/ 14 w 16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7">
                  <a:moveTo>
                    <a:pt x="14" y="11"/>
                  </a:moveTo>
                  <a:cubicBezTo>
                    <a:pt x="9" y="6"/>
                    <a:pt x="5" y="3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2" y="6"/>
                    <a:pt x="6" y="10"/>
                    <a:pt x="10" y="14"/>
                  </a:cubicBezTo>
                  <a:cubicBezTo>
                    <a:pt x="11" y="15"/>
                    <a:pt x="12" y="16"/>
                    <a:pt x="12" y="17"/>
                  </a:cubicBezTo>
                  <a:cubicBezTo>
                    <a:pt x="14" y="15"/>
                    <a:pt x="14" y="15"/>
                    <a:pt x="16" y="13"/>
                  </a:cubicBezTo>
                  <a:cubicBezTo>
                    <a:pt x="15" y="13"/>
                    <a:pt x="14" y="12"/>
                    <a:pt x="1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6842125" y="2854325"/>
              <a:ext cx="176213" cy="165100"/>
            </a:xfrm>
            <a:custGeom>
              <a:avLst/>
              <a:gdLst>
                <a:gd name="T0" fmla="*/ 14 w 14"/>
                <a:gd name="T1" fmla="*/ 10 h 13"/>
                <a:gd name="T2" fmla="*/ 6 w 14"/>
                <a:gd name="T3" fmla="*/ 2 h 13"/>
                <a:gd name="T4" fmla="*/ 4 w 14"/>
                <a:gd name="T5" fmla="*/ 0 h 13"/>
                <a:gd name="T6" fmla="*/ 0 w 14"/>
                <a:gd name="T7" fmla="*/ 4 h 13"/>
                <a:gd name="T8" fmla="*/ 3 w 14"/>
                <a:gd name="T9" fmla="*/ 6 h 13"/>
                <a:gd name="T10" fmla="*/ 11 w 14"/>
                <a:gd name="T11" fmla="*/ 13 h 13"/>
                <a:gd name="T12" fmla="*/ 14 w 14"/>
                <a:gd name="T13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14" y="10"/>
                  </a:moveTo>
                  <a:cubicBezTo>
                    <a:pt x="12" y="8"/>
                    <a:pt x="9" y="5"/>
                    <a:pt x="6" y="2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2" y="2"/>
                    <a:pt x="2" y="2"/>
                    <a:pt x="0" y="4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6" y="9"/>
                    <a:pt x="9" y="11"/>
                    <a:pt x="11" y="13"/>
                  </a:cubicBezTo>
                  <a:cubicBezTo>
                    <a:pt x="12" y="12"/>
                    <a:pt x="13" y="11"/>
                    <a:pt x="14" y="10"/>
                  </a:cubicBezTo>
                  <a:close/>
                </a:path>
              </a:pathLst>
            </a:custGeom>
            <a:solidFill>
              <a:srgbClr val="A9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5413375" y="4300538"/>
              <a:ext cx="188913" cy="190500"/>
            </a:xfrm>
            <a:custGeom>
              <a:avLst/>
              <a:gdLst>
                <a:gd name="T0" fmla="*/ 6 w 15"/>
                <a:gd name="T1" fmla="*/ 3 h 15"/>
                <a:gd name="T2" fmla="*/ 3 w 15"/>
                <a:gd name="T3" fmla="*/ 0 h 15"/>
                <a:gd name="T4" fmla="*/ 0 w 15"/>
                <a:gd name="T5" fmla="*/ 4 h 15"/>
                <a:gd name="T6" fmla="*/ 2 w 15"/>
                <a:gd name="T7" fmla="*/ 6 h 15"/>
                <a:gd name="T8" fmla="*/ 12 w 15"/>
                <a:gd name="T9" fmla="*/ 15 h 15"/>
                <a:gd name="T10" fmla="*/ 15 w 15"/>
                <a:gd name="T11" fmla="*/ 11 h 15"/>
                <a:gd name="T12" fmla="*/ 6 w 15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6" y="3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1" y="2"/>
                    <a:pt x="0" y="4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6" y="9"/>
                    <a:pt x="9" y="12"/>
                    <a:pt x="12" y="15"/>
                  </a:cubicBezTo>
                  <a:cubicBezTo>
                    <a:pt x="13" y="13"/>
                    <a:pt x="14" y="13"/>
                    <a:pt x="15" y="11"/>
                  </a:cubicBezTo>
                  <a:cubicBezTo>
                    <a:pt x="12" y="9"/>
                    <a:pt x="9" y="6"/>
                    <a:pt x="6" y="3"/>
                  </a:cubicBezTo>
                </a:path>
              </a:pathLst>
            </a:custGeom>
            <a:solidFill>
              <a:srgbClr val="A9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5222875" y="4110038"/>
              <a:ext cx="228600" cy="241300"/>
            </a:xfrm>
            <a:custGeom>
              <a:avLst/>
              <a:gdLst>
                <a:gd name="T0" fmla="*/ 4 w 18"/>
                <a:gd name="T1" fmla="*/ 0 h 19"/>
                <a:gd name="T2" fmla="*/ 0 w 18"/>
                <a:gd name="T3" fmla="*/ 3 h 19"/>
                <a:gd name="T4" fmla="*/ 13 w 18"/>
                <a:gd name="T5" fmla="*/ 16 h 19"/>
                <a:gd name="T6" fmla="*/ 15 w 18"/>
                <a:gd name="T7" fmla="*/ 19 h 19"/>
                <a:gd name="T8" fmla="*/ 18 w 18"/>
                <a:gd name="T9" fmla="*/ 15 h 19"/>
                <a:gd name="T10" fmla="*/ 16 w 18"/>
                <a:gd name="T11" fmla="*/ 13 h 19"/>
                <a:gd name="T12" fmla="*/ 4 w 1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9">
                  <a:moveTo>
                    <a:pt x="4" y="0"/>
                  </a:moveTo>
                  <a:cubicBezTo>
                    <a:pt x="2" y="1"/>
                    <a:pt x="2" y="2"/>
                    <a:pt x="0" y="3"/>
                  </a:cubicBezTo>
                  <a:cubicBezTo>
                    <a:pt x="3" y="7"/>
                    <a:pt x="7" y="11"/>
                    <a:pt x="13" y="16"/>
                  </a:cubicBezTo>
                  <a:cubicBezTo>
                    <a:pt x="13" y="17"/>
                    <a:pt x="14" y="18"/>
                    <a:pt x="15" y="19"/>
                  </a:cubicBezTo>
                  <a:cubicBezTo>
                    <a:pt x="16" y="17"/>
                    <a:pt x="17" y="17"/>
                    <a:pt x="18" y="15"/>
                  </a:cubicBezTo>
                  <a:cubicBezTo>
                    <a:pt x="17" y="15"/>
                    <a:pt x="17" y="14"/>
                    <a:pt x="16" y="13"/>
                  </a:cubicBezTo>
                  <a:cubicBezTo>
                    <a:pt x="10" y="7"/>
                    <a:pt x="6" y="3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3592513" y="5695950"/>
              <a:ext cx="404813" cy="406400"/>
            </a:xfrm>
            <a:custGeom>
              <a:avLst/>
              <a:gdLst>
                <a:gd name="T0" fmla="*/ 18 w 32"/>
                <a:gd name="T1" fmla="*/ 15 h 32"/>
                <a:gd name="T2" fmla="*/ 5 w 32"/>
                <a:gd name="T3" fmla="*/ 0 h 32"/>
                <a:gd name="T4" fmla="*/ 1 w 32"/>
                <a:gd name="T5" fmla="*/ 5 h 32"/>
                <a:gd name="T6" fmla="*/ 13 w 32"/>
                <a:gd name="T7" fmla="*/ 20 h 32"/>
                <a:gd name="T8" fmla="*/ 27 w 32"/>
                <a:gd name="T9" fmla="*/ 32 h 32"/>
                <a:gd name="T10" fmla="*/ 32 w 32"/>
                <a:gd name="T11" fmla="*/ 28 h 32"/>
                <a:gd name="T12" fmla="*/ 18 w 32"/>
                <a:gd name="T13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18" y="15"/>
                  </a:moveTo>
                  <a:cubicBezTo>
                    <a:pt x="10" y="8"/>
                    <a:pt x="5" y="1"/>
                    <a:pt x="5" y="0"/>
                  </a:cubicBezTo>
                  <a:cubicBezTo>
                    <a:pt x="3" y="2"/>
                    <a:pt x="3" y="3"/>
                    <a:pt x="1" y="5"/>
                  </a:cubicBezTo>
                  <a:cubicBezTo>
                    <a:pt x="0" y="6"/>
                    <a:pt x="6" y="12"/>
                    <a:pt x="13" y="20"/>
                  </a:cubicBezTo>
                  <a:cubicBezTo>
                    <a:pt x="20" y="27"/>
                    <a:pt x="27" y="32"/>
                    <a:pt x="27" y="32"/>
                  </a:cubicBezTo>
                  <a:cubicBezTo>
                    <a:pt x="29" y="30"/>
                    <a:pt x="30" y="29"/>
                    <a:pt x="32" y="28"/>
                  </a:cubicBezTo>
                  <a:cubicBezTo>
                    <a:pt x="32" y="28"/>
                    <a:pt x="25" y="23"/>
                    <a:pt x="18" y="15"/>
                  </a:cubicBezTo>
                  <a:close/>
                </a:path>
              </a:pathLst>
            </a:custGeom>
            <a:solidFill>
              <a:srgbClr val="312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3605213" y="5684838"/>
              <a:ext cx="417513" cy="404813"/>
            </a:xfrm>
            <a:custGeom>
              <a:avLst/>
              <a:gdLst>
                <a:gd name="T0" fmla="*/ 18 w 33"/>
                <a:gd name="T1" fmla="*/ 15 h 32"/>
                <a:gd name="T2" fmla="*/ 5 w 33"/>
                <a:gd name="T3" fmla="*/ 0 h 32"/>
                <a:gd name="T4" fmla="*/ 1 w 33"/>
                <a:gd name="T5" fmla="*/ 5 h 32"/>
                <a:gd name="T6" fmla="*/ 13 w 33"/>
                <a:gd name="T7" fmla="*/ 19 h 32"/>
                <a:gd name="T8" fmla="*/ 28 w 33"/>
                <a:gd name="T9" fmla="*/ 32 h 32"/>
                <a:gd name="T10" fmla="*/ 33 w 33"/>
                <a:gd name="T11" fmla="*/ 28 h 32"/>
                <a:gd name="T12" fmla="*/ 18 w 33"/>
                <a:gd name="T13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2">
                  <a:moveTo>
                    <a:pt x="18" y="15"/>
                  </a:moveTo>
                  <a:cubicBezTo>
                    <a:pt x="10" y="7"/>
                    <a:pt x="5" y="1"/>
                    <a:pt x="5" y="0"/>
                  </a:cubicBezTo>
                  <a:cubicBezTo>
                    <a:pt x="4" y="2"/>
                    <a:pt x="3" y="3"/>
                    <a:pt x="1" y="5"/>
                  </a:cubicBezTo>
                  <a:cubicBezTo>
                    <a:pt x="0" y="6"/>
                    <a:pt x="6" y="12"/>
                    <a:pt x="13" y="19"/>
                  </a:cubicBezTo>
                  <a:cubicBezTo>
                    <a:pt x="21" y="27"/>
                    <a:pt x="27" y="32"/>
                    <a:pt x="28" y="32"/>
                  </a:cubicBezTo>
                  <a:cubicBezTo>
                    <a:pt x="30" y="30"/>
                    <a:pt x="31" y="29"/>
                    <a:pt x="33" y="28"/>
                  </a:cubicBezTo>
                  <a:cubicBezTo>
                    <a:pt x="32" y="28"/>
                    <a:pt x="26" y="22"/>
                    <a:pt x="18" y="15"/>
                  </a:cubicBezTo>
                  <a:close/>
                </a:path>
              </a:pathLst>
            </a:custGeom>
            <a:solidFill>
              <a:srgbClr val="F4B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Freeform 54"/>
            <p:cNvSpPr/>
            <p:nvPr/>
          </p:nvSpPr>
          <p:spPr bwMode="auto">
            <a:xfrm>
              <a:off x="3630613" y="5708650"/>
              <a:ext cx="74613" cy="8890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6 w 6"/>
                <a:gd name="T5" fmla="*/ 5 h 7"/>
                <a:gd name="T6" fmla="*/ 3 w 6"/>
                <a:gd name="T7" fmla="*/ 0 h 7"/>
                <a:gd name="T8" fmla="*/ 0 w 6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1" y="4"/>
                    <a:pt x="2" y="5"/>
                    <a:pt x="4" y="7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FFDA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Freeform 55"/>
            <p:cNvSpPr/>
            <p:nvPr/>
          </p:nvSpPr>
          <p:spPr bwMode="auto">
            <a:xfrm>
              <a:off x="3806825" y="5899150"/>
              <a:ext cx="139700" cy="139700"/>
            </a:xfrm>
            <a:custGeom>
              <a:avLst/>
              <a:gdLst>
                <a:gd name="T0" fmla="*/ 5 w 11"/>
                <a:gd name="T1" fmla="*/ 2 h 11"/>
                <a:gd name="T2" fmla="*/ 3 w 11"/>
                <a:gd name="T3" fmla="*/ 0 h 11"/>
                <a:gd name="T4" fmla="*/ 0 w 11"/>
                <a:gd name="T5" fmla="*/ 3 h 11"/>
                <a:gd name="T6" fmla="*/ 2 w 11"/>
                <a:gd name="T7" fmla="*/ 5 h 11"/>
                <a:gd name="T8" fmla="*/ 8 w 11"/>
                <a:gd name="T9" fmla="*/ 11 h 11"/>
                <a:gd name="T10" fmla="*/ 11 w 11"/>
                <a:gd name="T11" fmla="*/ 8 h 11"/>
                <a:gd name="T12" fmla="*/ 5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5" y="2"/>
                  </a:moveTo>
                  <a:cubicBezTo>
                    <a:pt x="4" y="2"/>
                    <a:pt x="4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4" y="7"/>
                    <a:pt x="6" y="9"/>
                    <a:pt x="8" y="11"/>
                  </a:cubicBezTo>
                  <a:cubicBezTo>
                    <a:pt x="9" y="10"/>
                    <a:pt x="10" y="9"/>
                    <a:pt x="11" y="8"/>
                  </a:cubicBezTo>
                  <a:cubicBezTo>
                    <a:pt x="9" y="7"/>
                    <a:pt x="7" y="5"/>
                    <a:pt x="5" y="2"/>
                  </a:cubicBezTo>
                  <a:close/>
                </a:path>
              </a:pathLst>
            </a:custGeom>
            <a:solidFill>
              <a:srgbClr val="A95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Freeform 56"/>
            <p:cNvSpPr/>
            <p:nvPr/>
          </p:nvSpPr>
          <p:spPr bwMode="auto">
            <a:xfrm>
              <a:off x="3681413" y="5772150"/>
              <a:ext cx="163513" cy="165100"/>
            </a:xfrm>
            <a:custGeom>
              <a:avLst/>
              <a:gdLst>
                <a:gd name="T0" fmla="*/ 2 w 13"/>
                <a:gd name="T1" fmla="*/ 0 h 13"/>
                <a:gd name="T2" fmla="*/ 0 w 13"/>
                <a:gd name="T3" fmla="*/ 2 h 13"/>
                <a:gd name="T4" fmla="*/ 8 w 13"/>
                <a:gd name="T5" fmla="*/ 11 h 13"/>
                <a:gd name="T6" fmla="*/ 10 w 13"/>
                <a:gd name="T7" fmla="*/ 13 h 13"/>
                <a:gd name="T8" fmla="*/ 13 w 13"/>
                <a:gd name="T9" fmla="*/ 10 h 13"/>
                <a:gd name="T10" fmla="*/ 11 w 13"/>
                <a:gd name="T11" fmla="*/ 9 h 13"/>
                <a:gd name="T12" fmla="*/ 2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2" y="5"/>
                    <a:pt x="5" y="8"/>
                    <a:pt x="8" y="11"/>
                  </a:cubicBezTo>
                  <a:cubicBezTo>
                    <a:pt x="9" y="12"/>
                    <a:pt x="9" y="13"/>
                    <a:pt x="10" y="13"/>
                  </a:cubicBezTo>
                  <a:cubicBezTo>
                    <a:pt x="11" y="12"/>
                    <a:pt x="12" y="11"/>
                    <a:pt x="13" y="10"/>
                  </a:cubicBezTo>
                  <a:cubicBezTo>
                    <a:pt x="12" y="10"/>
                    <a:pt x="12" y="9"/>
                    <a:pt x="11" y="9"/>
                  </a:cubicBezTo>
                  <a:cubicBezTo>
                    <a:pt x="7" y="5"/>
                    <a:pt x="4" y="2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Freeform 57"/>
            <p:cNvSpPr>
              <a:spLocks noEditPoints="1"/>
            </p:cNvSpPr>
            <p:nvPr/>
          </p:nvSpPr>
          <p:spPr bwMode="auto">
            <a:xfrm>
              <a:off x="4110038" y="5037138"/>
              <a:ext cx="949325" cy="811213"/>
            </a:xfrm>
            <a:custGeom>
              <a:avLst/>
              <a:gdLst>
                <a:gd name="T0" fmla="*/ 7 w 75"/>
                <a:gd name="T1" fmla="*/ 60 h 64"/>
                <a:gd name="T2" fmla="*/ 5 w 75"/>
                <a:gd name="T3" fmla="*/ 63 h 64"/>
                <a:gd name="T4" fmla="*/ 6 w 75"/>
                <a:gd name="T5" fmla="*/ 64 h 64"/>
                <a:gd name="T6" fmla="*/ 8 w 75"/>
                <a:gd name="T7" fmla="*/ 62 h 64"/>
                <a:gd name="T8" fmla="*/ 7 w 75"/>
                <a:gd name="T9" fmla="*/ 60 h 64"/>
                <a:gd name="T10" fmla="*/ 56 w 75"/>
                <a:gd name="T11" fmla="*/ 7 h 64"/>
                <a:gd name="T12" fmla="*/ 23 w 75"/>
                <a:gd name="T13" fmla="*/ 19 h 64"/>
                <a:gd name="T14" fmla="*/ 20 w 75"/>
                <a:gd name="T15" fmla="*/ 21 h 64"/>
                <a:gd name="T16" fmla="*/ 3 w 75"/>
                <a:gd name="T17" fmla="*/ 37 h 64"/>
                <a:gd name="T18" fmla="*/ 2 w 75"/>
                <a:gd name="T19" fmla="*/ 42 h 64"/>
                <a:gd name="T20" fmla="*/ 3 w 75"/>
                <a:gd name="T21" fmla="*/ 59 h 64"/>
                <a:gd name="T22" fmla="*/ 6 w 75"/>
                <a:gd name="T23" fmla="*/ 56 h 64"/>
                <a:gd name="T24" fmla="*/ 24 w 75"/>
                <a:gd name="T25" fmla="*/ 25 h 64"/>
                <a:gd name="T26" fmla="*/ 46 w 75"/>
                <a:gd name="T27" fmla="*/ 16 h 64"/>
                <a:gd name="T28" fmla="*/ 56 w 75"/>
                <a:gd name="T29" fmla="*/ 7 h 64"/>
                <a:gd name="T30" fmla="*/ 75 w 75"/>
                <a:gd name="T31" fmla="*/ 0 h 64"/>
                <a:gd name="T32" fmla="*/ 67 w 75"/>
                <a:gd name="T33" fmla="*/ 3 h 64"/>
                <a:gd name="T34" fmla="*/ 57 w 75"/>
                <a:gd name="T35" fmla="*/ 12 h 64"/>
                <a:gd name="T36" fmla="*/ 64 w 75"/>
                <a:gd name="T37" fmla="*/ 10 h 64"/>
                <a:gd name="T38" fmla="*/ 75 w 75"/>
                <a:gd name="T3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64">
                  <a:moveTo>
                    <a:pt x="7" y="60"/>
                  </a:moveTo>
                  <a:cubicBezTo>
                    <a:pt x="7" y="61"/>
                    <a:pt x="6" y="62"/>
                    <a:pt x="5" y="63"/>
                  </a:cubicBezTo>
                  <a:cubicBezTo>
                    <a:pt x="5" y="64"/>
                    <a:pt x="6" y="64"/>
                    <a:pt x="6" y="64"/>
                  </a:cubicBezTo>
                  <a:cubicBezTo>
                    <a:pt x="6" y="63"/>
                    <a:pt x="7" y="63"/>
                    <a:pt x="8" y="62"/>
                  </a:cubicBezTo>
                  <a:cubicBezTo>
                    <a:pt x="8" y="61"/>
                    <a:pt x="8" y="61"/>
                    <a:pt x="7" y="60"/>
                  </a:cubicBezTo>
                  <a:moveTo>
                    <a:pt x="56" y="7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22" y="20"/>
                    <a:pt x="21" y="20"/>
                    <a:pt x="20" y="21"/>
                  </a:cubicBezTo>
                  <a:cubicBezTo>
                    <a:pt x="14" y="26"/>
                    <a:pt x="9" y="32"/>
                    <a:pt x="3" y="37"/>
                  </a:cubicBezTo>
                  <a:cubicBezTo>
                    <a:pt x="3" y="38"/>
                    <a:pt x="2" y="40"/>
                    <a:pt x="2" y="42"/>
                  </a:cubicBezTo>
                  <a:cubicBezTo>
                    <a:pt x="0" y="49"/>
                    <a:pt x="1" y="55"/>
                    <a:pt x="3" y="59"/>
                  </a:cubicBezTo>
                  <a:cubicBezTo>
                    <a:pt x="4" y="58"/>
                    <a:pt x="5" y="57"/>
                    <a:pt x="6" y="56"/>
                  </a:cubicBezTo>
                  <a:cubicBezTo>
                    <a:pt x="3" y="46"/>
                    <a:pt x="7" y="33"/>
                    <a:pt x="24" y="2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0" y="13"/>
                    <a:pt x="53" y="10"/>
                    <a:pt x="56" y="7"/>
                  </a:cubicBezTo>
                  <a:moveTo>
                    <a:pt x="75" y="0"/>
                  </a:moveTo>
                  <a:cubicBezTo>
                    <a:pt x="67" y="3"/>
                    <a:pt x="67" y="3"/>
                    <a:pt x="67" y="3"/>
                  </a:cubicBezTo>
                  <a:cubicBezTo>
                    <a:pt x="63" y="6"/>
                    <a:pt x="60" y="9"/>
                    <a:pt x="57" y="1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9" y="6"/>
                    <a:pt x="72" y="2"/>
                    <a:pt x="75" y="0"/>
                  </a:cubicBezTo>
                </a:path>
              </a:pathLst>
            </a:custGeom>
            <a:solidFill>
              <a:srgbClr val="0807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Freeform 58"/>
            <p:cNvSpPr>
              <a:spLocks noEditPoints="1"/>
            </p:cNvSpPr>
            <p:nvPr/>
          </p:nvSpPr>
          <p:spPr bwMode="auto">
            <a:xfrm>
              <a:off x="4148138" y="5075238"/>
              <a:ext cx="809625" cy="760413"/>
            </a:xfrm>
            <a:custGeom>
              <a:avLst/>
              <a:gdLst>
                <a:gd name="T0" fmla="*/ 3 w 64"/>
                <a:gd name="T1" fmla="*/ 53 h 60"/>
                <a:gd name="T2" fmla="*/ 0 w 64"/>
                <a:gd name="T3" fmla="*/ 56 h 60"/>
                <a:gd name="T4" fmla="*/ 2 w 64"/>
                <a:gd name="T5" fmla="*/ 60 h 60"/>
                <a:gd name="T6" fmla="*/ 4 w 64"/>
                <a:gd name="T7" fmla="*/ 57 h 60"/>
                <a:gd name="T8" fmla="*/ 3 w 64"/>
                <a:gd name="T9" fmla="*/ 53 h 60"/>
                <a:gd name="T10" fmla="*/ 64 w 64"/>
                <a:gd name="T11" fmla="*/ 0 h 60"/>
                <a:gd name="T12" fmla="*/ 53 w 64"/>
                <a:gd name="T13" fmla="*/ 4 h 60"/>
                <a:gd name="T14" fmla="*/ 43 w 64"/>
                <a:gd name="T15" fmla="*/ 13 h 60"/>
                <a:gd name="T16" fmla="*/ 54 w 64"/>
                <a:gd name="T17" fmla="*/ 9 h 60"/>
                <a:gd name="T18" fmla="*/ 64 w 64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0">
                  <a:moveTo>
                    <a:pt x="3" y="53"/>
                  </a:moveTo>
                  <a:cubicBezTo>
                    <a:pt x="2" y="54"/>
                    <a:pt x="1" y="55"/>
                    <a:pt x="0" y="56"/>
                  </a:cubicBezTo>
                  <a:cubicBezTo>
                    <a:pt x="0" y="57"/>
                    <a:pt x="1" y="59"/>
                    <a:pt x="2" y="60"/>
                  </a:cubicBezTo>
                  <a:cubicBezTo>
                    <a:pt x="3" y="59"/>
                    <a:pt x="4" y="58"/>
                    <a:pt x="4" y="57"/>
                  </a:cubicBezTo>
                  <a:cubicBezTo>
                    <a:pt x="4" y="56"/>
                    <a:pt x="3" y="54"/>
                    <a:pt x="3" y="53"/>
                  </a:cubicBezTo>
                  <a:moveTo>
                    <a:pt x="64" y="0"/>
                  </a:moveTo>
                  <a:cubicBezTo>
                    <a:pt x="53" y="4"/>
                    <a:pt x="53" y="4"/>
                    <a:pt x="53" y="4"/>
                  </a:cubicBezTo>
                  <a:cubicBezTo>
                    <a:pt x="50" y="7"/>
                    <a:pt x="47" y="10"/>
                    <a:pt x="43" y="13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6"/>
                    <a:pt x="60" y="3"/>
                    <a:pt x="64" y="0"/>
                  </a:cubicBezTo>
                </a:path>
              </a:pathLst>
            </a:custGeom>
            <a:solidFill>
              <a:srgbClr val="2A2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Freeform 59"/>
            <p:cNvSpPr/>
            <p:nvPr/>
          </p:nvSpPr>
          <p:spPr bwMode="auto">
            <a:xfrm>
              <a:off x="4148138" y="5303838"/>
              <a:ext cx="215900" cy="203200"/>
            </a:xfrm>
            <a:custGeom>
              <a:avLst/>
              <a:gdLst>
                <a:gd name="T0" fmla="*/ 17 w 17"/>
                <a:gd name="T1" fmla="*/ 0 h 16"/>
                <a:gd name="T2" fmla="*/ 0 w 17"/>
                <a:gd name="T3" fmla="*/ 16 h 16"/>
                <a:gd name="T4" fmla="*/ 17 w 1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9" y="3"/>
                    <a:pt x="3" y="8"/>
                    <a:pt x="0" y="16"/>
                  </a:cubicBezTo>
                  <a:cubicBezTo>
                    <a:pt x="6" y="11"/>
                    <a:pt x="11" y="5"/>
                    <a:pt x="17" y="0"/>
                  </a:cubicBezTo>
                </a:path>
              </a:pathLst>
            </a:custGeom>
            <a:solidFill>
              <a:srgbClr val="2A2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Freeform 60"/>
            <p:cNvSpPr/>
            <p:nvPr/>
          </p:nvSpPr>
          <p:spPr bwMode="auto">
            <a:xfrm>
              <a:off x="3984625" y="4833938"/>
              <a:ext cx="1706563" cy="1192213"/>
            </a:xfrm>
            <a:custGeom>
              <a:avLst/>
              <a:gdLst>
                <a:gd name="T0" fmla="*/ 117 w 135"/>
                <a:gd name="T1" fmla="*/ 0 h 94"/>
                <a:gd name="T2" fmla="*/ 94 w 135"/>
                <a:gd name="T3" fmla="*/ 19 h 94"/>
                <a:gd name="T4" fmla="*/ 34 w 135"/>
                <a:gd name="T5" fmla="*/ 41 h 94"/>
                <a:gd name="T6" fmla="*/ 45 w 135"/>
                <a:gd name="T7" fmla="*/ 88 h 94"/>
                <a:gd name="T8" fmla="*/ 123 w 135"/>
                <a:gd name="T9" fmla="*/ 69 h 94"/>
                <a:gd name="T10" fmla="*/ 135 w 135"/>
                <a:gd name="T11" fmla="*/ 70 h 94"/>
                <a:gd name="T12" fmla="*/ 117 w 135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94">
                  <a:moveTo>
                    <a:pt x="117" y="0"/>
                  </a:moveTo>
                  <a:cubicBezTo>
                    <a:pt x="113" y="10"/>
                    <a:pt x="94" y="19"/>
                    <a:pt x="94" y="1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0" y="57"/>
                    <a:pt x="17" y="94"/>
                    <a:pt x="45" y="8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6" y="69"/>
                    <a:pt x="131" y="70"/>
                    <a:pt x="135" y="70"/>
                  </a:cubicBezTo>
                  <a:cubicBezTo>
                    <a:pt x="117" y="0"/>
                    <a:pt x="117" y="0"/>
                    <a:pt x="117" y="0"/>
                  </a:cubicBezTo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Freeform 61"/>
            <p:cNvSpPr>
              <a:spLocks noEditPoints="1"/>
            </p:cNvSpPr>
            <p:nvPr/>
          </p:nvSpPr>
          <p:spPr bwMode="auto">
            <a:xfrm>
              <a:off x="5008563" y="5772150"/>
              <a:ext cx="265113" cy="165100"/>
            </a:xfrm>
            <a:custGeom>
              <a:avLst/>
              <a:gdLst>
                <a:gd name="T0" fmla="*/ 15 w 21"/>
                <a:gd name="T1" fmla="*/ 2 h 13"/>
                <a:gd name="T2" fmla="*/ 0 w 21"/>
                <a:gd name="T3" fmla="*/ 5 h 13"/>
                <a:gd name="T4" fmla="*/ 2 w 21"/>
                <a:gd name="T5" fmla="*/ 6 h 13"/>
                <a:gd name="T6" fmla="*/ 8 w 21"/>
                <a:gd name="T7" fmla="*/ 13 h 13"/>
                <a:gd name="T8" fmla="*/ 16 w 21"/>
                <a:gd name="T9" fmla="*/ 11 h 13"/>
                <a:gd name="T10" fmla="*/ 15 w 21"/>
                <a:gd name="T11" fmla="*/ 2 h 13"/>
                <a:gd name="T12" fmla="*/ 20 w 21"/>
                <a:gd name="T13" fmla="*/ 0 h 13"/>
                <a:gd name="T14" fmla="*/ 20 w 21"/>
                <a:gd name="T15" fmla="*/ 0 h 13"/>
                <a:gd name="T16" fmla="*/ 19 w 21"/>
                <a:gd name="T17" fmla="*/ 11 h 13"/>
                <a:gd name="T18" fmla="*/ 19 w 21"/>
                <a:gd name="T19" fmla="*/ 11 h 13"/>
                <a:gd name="T20" fmla="*/ 20 w 2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3">
                  <a:moveTo>
                    <a:pt x="15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2" y="6"/>
                  </a:cubicBezTo>
                  <a:cubicBezTo>
                    <a:pt x="5" y="8"/>
                    <a:pt x="7" y="11"/>
                    <a:pt x="8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8"/>
                    <a:pt x="16" y="4"/>
                    <a:pt x="15" y="2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1" y="4"/>
                    <a:pt x="20" y="7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7"/>
                    <a:pt x="21" y="4"/>
                    <a:pt x="20" y="0"/>
                  </a:cubicBezTo>
                </a:path>
              </a:pathLst>
            </a:custGeom>
            <a:solidFill>
              <a:srgbClr val="DDB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Freeform 62"/>
            <p:cNvSpPr/>
            <p:nvPr/>
          </p:nvSpPr>
          <p:spPr bwMode="auto">
            <a:xfrm>
              <a:off x="4818063" y="5835650"/>
              <a:ext cx="290513" cy="139700"/>
            </a:xfrm>
            <a:custGeom>
              <a:avLst/>
              <a:gdLst>
                <a:gd name="T0" fmla="*/ 15 w 23"/>
                <a:gd name="T1" fmla="*/ 0 h 11"/>
                <a:gd name="T2" fmla="*/ 0 w 23"/>
                <a:gd name="T3" fmla="*/ 3 h 11"/>
                <a:gd name="T4" fmla="*/ 12 w 23"/>
                <a:gd name="T5" fmla="*/ 11 h 11"/>
                <a:gd name="T6" fmla="*/ 14 w 23"/>
                <a:gd name="T7" fmla="*/ 10 h 11"/>
                <a:gd name="T8" fmla="*/ 3 w 23"/>
                <a:gd name="T9" fmla="*/ 3 h 11"/>
                <a:gd name="T10" fmla="*/ 7 w 23"/>
                <a:gd name="T11" fmla="*/ 2 h 11"/>
                <a:gd name="T12" fmla="*/ 14 w 23"/>
                <a:gd name="T13" fmla="*/ 10 h 11"/>
                <a:gd name="T14" fmla="*/ 23 w 23"/>
                <a:gd name="T15" fmla="*/ 8 h 11"/>
                <a:gd name="T16" fmla="*/ 17 w 23"/>
                <a:gd name="T17" fmla="*/ 1 h 11"/>
                <a:gd name="T18" fmla="*/ 15 w 23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1">
                  <a:moveTo>
                    <a:pt x="1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9" y="9"/>
                    <a:pt x="12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6"/>
                    <a:pt x="14" y="9"/>
                    <a:pt x="14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6"/>
                    <a:pt x="20" y="3"/>
                    <a:pt x="17" y="1"/>
                  </a:cubicBezTo>
                  <a:cubicBezTo>
                    <a:pt x="16" y="1"/>
                    <a:pt x="15" y="1"/>
                    <a:pt x="15" y="0"/>
                  </a:cubicBezTo>
                </a:path>
              </a:pathLst>
            </a:custGeom>
            <a:solidFill>
              <a:srgbClr val="D5AD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Freeform 63"/>
            <p:cNvSpPr/>
            <p:nvPr/>
          </p:nvSpPr>
          <p:spPr bwMode="auto">
            <a:xfrm>
              <a:off x="5197475" y="5772150"/>
              <a:ext cx="76200" cy="139700"/>
            </a:xfrm>
            <a:custGeom>
              <a:avLst/>
              <a:gdLst>
                <a:gd name="T0" fmla="*/ 5 w 6"/>
                <a:gd name="T1" fmla="*/ 0 h 11"/>
                <a:gd name="T2" fmla="*/ 0 w 6"/>
                <a:gd name="T3" fmla="*/ 2 h 11"/>
                <a:gd name="T4" fmla="*/ 1 w 6"/>
                <a:gd name="T5" fmla="*/ 11 h 11"/>
                <a:gd name="T6" fmla="*/ 4 w 6"/>
                <a:gd name="T7" fmla="*/ 11 h 11"/>
                <a:gd name="T8" fmla="*/ 5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8"/>
                    <a:pt x="1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7"/>
                    <a:pt x="6" y="4"/>
                    <a:pt x="5" y="0"/>
                  </a:cubicBezTo>
                </a:path>
              </a:pathLst>
            </a:custGeom>
            <a:solidFill>
              <a:srgbClr val="DFC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Freeform 64"/>
            <p:cNvSpPr>
              <a:spLocks noEditPoints="1"/>
            </p:cNvSpPr>
            <p:nvPr/>
          </p:nvSpPr>
          <p:spPr bwMode="auto">
            <a:xfrm>
              <a:off x="4792663" y="5937250"/>
              <a:ext cx="88900" cy="50800"/>
            </a:xfrm>
            <a:custGeom>
              <a:avLst/>
              <a:gdLst>
                <a:gd name="T0" fmla="*/ 1 w 7"/>
                <a:gd name="T1" fmla="*/ 0 h 4"/>
                <a:gd name="T2" fmla="*/ 7 w 7"/>
                <a:gd name="T3" fmla="*/ 4 h 4"/>
                <a:gd name="T4" fmla="*/ 7 w 7"/>
                <a:gd name="T5" fmla="*/ 4 h 4"/>
                <a:gd name="T6" fmla="*/ 1 w 7"/>
                <a:gd name="T7" fmla="*/ 0 h 4"/>
                <a:gd name="T8" fmla="*/ 0 w 7"/>
                <a:gd name="T9" fmla="*/ 0 h 4"/>
                <a:gd name="T10" fmla="*/ 0 w 7"/>
                <a:gd name="T11" fmla="*/ 0 h 4"/>
                <a:gd name="T12" fmla="*/ 0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3" y="2"/>
                    <a:pt x="5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3"/>
                    <a:pt x="3" y="2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4CA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Freeform 65"/>
            <p:cNvSpPr>
              <a:spLocks noEditPoints="1"/>
            </p:cNvSpPr>
            <p:nvPr/>
          </p:nvSpPr>
          <p:spPr bwMode="auto">
            <a:xfrm>
              <a:off x="4730750" y="5873750"/>
              <a:ext cx="239713" cy="114300"/>
            </a:xfrm>
            <a:custGeom>
              <a:avLst/>
              <a:gdLst>
                <a:gd name="T0" fmla="*/ 1 w 19"/>
                <a:gd name="T1" fmla="*/ 2 h 9"/>
                <a:gd name="T2" fmla="*/ 0 w 19"/>
                <a:gd name="T3" fmla="*/ 2 h 9"/>
                <a:gd name="T4" fmla="*/ 5 w 19"/>
                <a:gd name="T5" fmla="*/ 5 h 9"/>
                <a:gd name="T6" fmla="*/ 5 w 19"/>
                <a:gd name="T7" fmla="*/ 5 h 9"/>
                <a:gd name="T8" fmla="*/ 6 w 19"/>
                <a:gd name="T9" fmla="*/ 5 h 9"/>
                <a:gd name="T10" fmla="*/ 12 w 19"/>
                <a:gd name="T11" fmla="*/ 9 h 9"/>
                <a:gd name="T12" fmla="*/ 12 w 19"/>
                <a:gd name="T13" fmla="*/ 9 h 9"/>
                <a:gd name="T14" fmla="*/ 1 w 19"/>
                <a:gd name="T15" fmla="*/ 2 h 9"/>
                <a:gd name="T16" fmla="*/ 1 w 19"/>
                <a:gd name="T17" fmla="*/ 2 h 9"/>
                <a:gd name="T18" fmla="*/ 7 w 19"/>
                <a:gd name="T19" fmla="*/ 0 h 9"/>
                <a:gd name="T20" fmla="*/ 5 w 19"/>
                <a:gd name="T21" fmla="*/ 1 h 9"/>
                <a:gd name="T22" fmla="*/ 5 w 19"/>
                <a:gd name="T23" fmla="*/ 1 h 9"/>
                <a:gd name="T24" fmla="*/ 17 w 19"/>
                <a:gd name="T25" fmla="*/ 8 h 9"/>
                <a:gd name="T26" fmla="*/ 19 w 19"/>
                <a:gd name="T27" fmla="*/ 8 h 9"/>
                <a:gd name="T28" fmla="*/ 7 w 19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9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3"/>
                    <a:pt x="4" y="4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8" y="7"/>
                    <a:pt x="10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7"/>
                    <a:pt x="5" y="5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7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6" y="6"/>
                    <a:pt x="12" y="4"/>
                    <a:pt x="7" y="0"/>
                  </a:cubicBezTo>
                </a:path>
              </a:pathLst>
            </a:custGeom>
            <a:solidFill>
              <a:srgbClr val="C79F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Freeform 66"/>
            <p:cNvSpPr/>
            <p:nvPr/>
          </p:nvSpPr>
          <p:spPr bwMode="auto">
            <a:xfrm>
              <a:off x="4743450" y="5886450"/>
              <a:ext cx="201613" cy="101600"/>
            </a:xfrm>
            <a:custGeom>
              <a:avLst/>
              <a:gdLst>
                <a:gd name="T0" fmla="*/ 4 w 16"/>
                <a:gd name="T1" fmla="*/ 0 h 8"/>
                <a:gd name="T2" fmla="*/ 0 w 16"/>
                <a:gd name="T3" fmla="*/ 1 h 8"/>
                <a:gd name="T4" fmla="*/ 0 w 16"/>
                <a:gd name="T5" fmla="*/ 1 h 8"/>
                <a:gd name="T6" fmla="*/ 11 w 16"/>
                <a:gd name="T7" fmla="*/ 8 h 8"/>
                <a:gd name="T8" fmla="*/ 16 w 16"/>
                <a:gd name="T9" fmla="*/ 7 h 8"/>
                <a:gd name="T10" fmla="*/ 4 w 16"/>
                <a:gd name="T11" fmla="*/ 0 h 8"/>
                <a:gd name="T12" fmla="*/ 4 w 1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4"/>
                    <a:pt x="8" y="6"/>
                    <a:pt x="11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2D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Freeform 67"/>
            <p:cNvSpPr/>
            <p:nvPr/>
          </p:nvSpPr>
          <p:spPr bwMode="auto">
            <a:xfrm>
              <a:off x="4856163" y="5861050"/>
              <a:ext cx="139700" cy="101600"/>
            </a:xfrm>
            <a:custGeom>
              <a:avLst/>
              <a:gdLst>
                <a:gd name="T0" fmla="*/ 4 w 11"/>
                <a:gd name="T1" fmla="*/ 0 h 8"/>
                <a:gd name="T2" fmla="*/ 0 w 11"/>
                <a:gd name="T3" fmla="*/ 1 h 8"/>
                <a:gd name="T4" fmla="*/ 11 w 11"/>
                <a:gd name="T5" fmla="*/ 8 h 8"/>
                <a:gd name="T6" fmla="*/ 11 w 11"/>
                <a:gd name="T7" fmla="*/ 8 h 8"/>
                <a:gd name="T8" fmla="*/ 4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9" y="4"/>
                    <a:pt x="4" y="0"/>
                  </a:cubicBezTo>
                </a:path>
              </a:pathLst>
            </a:custGeom>
            <a:solidFill>
              <a:srgbClr val="DDB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Freeform 68"/>
            <p:cNvSpPr/>
            <p:nvPr/>
          </p:nvSpPr>
          <p:spPr bwMode="auto">
            <a:xfrm>
              <a:off x="3870325" y="4999038"/>
              <a:ext cx="455613" cy="495300"/>
            </a:xfrm>
            <a:custGeom>
              <a:avLst/>
              <a:gdLst>
                <a:gd name="T0" fmla="*/ 36 w 36"/>
                <a:gd name="T1" fmla="*/ 0 h 39"/>
                <a:gd name="T2" fmla="*/ 0 w 36"/>
                <a:gd name="T3" fmla="*/ 38 h 39"/>
                <a:gd name="T4" fmla="*/ 1 w 36"/>
                <a:gd name="T5" fmla="*/ 39 h 39"/>
                <a:gd name="T6" fmla="*/ 4 w 36"/>
                <a:gd name="T7" fmla="*/ 39 h 39"/>
                <a:gd name="T8" fmla="*/ 8 w 36"/>
                <a:gd name="T9" fmla="*/ 39 h 39"/>
                <a:gd name="T10" fmla="*/ 33 w 36"/>
                <a:gd name="T11" fmla="*/ 13 h 39"/>
                <a:gd name="T12" fmla="*/ 36 w 36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9">
                  <a:moveTo>
                    <a:pt x="36" y="0"/>
                  </a:moveTo>
                  <a:cubicBezTo>
                    <a:pt x="22" y="15"/>
                    <a:pt x="9" y="29"/>
                    <a:pt x="0" y="38"/>
                  </a:cubicBezTo>
                  <a:cubicBezTo>
                    <a:pt x="0" y="38"/>
                    <a:pt x="0" y="39"/>
                    <a:pt x="1" y="39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7" y="39"/>
                    <a:pt x="8" y="39"/>
                  </a:cubicBezTo>
                  <a:cubicBezTo>
                    <a:pt x="16" y="31"/>
                    <a:pt x="24" y="23"/>
                    <a:pt x="33" y="13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0807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3971925" y="5164138"/>
              <a:ext cx="315913" cy="330200"/>
            </a:xfrm>
            <a:custGeom>
              <a:avLst/>
              <a:gdLst>
                <a:gd name="T0" fmla="*/ 25 w 25"/>
                <a:gd name="T1" fmla="*/ 0 h 26"/>
                <a:gd name="T2" fmla="*/ 0 w 25"/>
                <a:gd name="T3" fmla="*/ 26 h 26"/>
                <a:gd name="T4" fmla="*/ 7 w 25"/>
                <a:gd name="T5" fmla="*/ 24 h 26"/>
                <a:gd name="T6" fmla="*/ 23 w 25"/>
                <a:gd name="T7" fmla="*/ 8 h 26"/>
                <a:gd name="T8" fmla="*/ 25 w 25"/>
                <a:gd name="T9" fmla="*/ 4 h 26"/>
                <a:gd name="T10" fmla="*/ 25 w 25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6">
                  <a:moveTo>
                    <a:pt x="25" y="0"/>
                  </a:moveTo>
                  <a:cubicBezTo>
                    <a:pt x="16" y="10"/>
                    <a:pt x="8" y="18"/>
                    <a:pt x="0" y="26"/>
                  </a:cubicBezTo>
                  <a:cubicBezTo>
                    <a:pt x="2" y="26"/>
                    <a:pt x="5" y="25"/>
                    <a:pt x="7" y="24"/>
                  </a:cubicBezTo>
                  <a:cubicBezTo>
                    <a:pt x="12" y="19"/>
                    <a:pt x="17" y="14"/>
                    <a:pt x="23" y="8"/>
                  </a:cubicBezTo>
                  <a:cubicBezTo>
                    <a:pt x="23" y="7"/>
                    <a:pt x="24" y="5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64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4059238" y="5265738"/>
              <a:ext cx="203200" cy="203200"/>
            </a:xfrm>
            <a:custGeom>
              <a:avLst/>
              <a:gdLst>
                <a:gd name="T0" fmla="*/ 16 w 16"/>
                <a:gd name="T1" fmla="*/ 0 h 16"/>
                <a:gd name="T2" fmla="*/ 0 w 16"/>
                <a:gd name="T3" fmla="*/ 16 h 16"/>
                <a:gd name="T4" fmla="*/ 16 w 16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cubicBezTo>
                    <a:pt x="10" y="6"/>
                    <a:pt x="5" y="11"/>
                    <a:pt x="0" y="16"/>
                  </a:cubicBezTo>
                  <a:cubicBezTo>
                    <a:pt x="6" y="14"/>
                    <a:pt x="11" y="9"/>
                    <a:pt x="16" y="0"/>
                  </a:cubicBezTo>
                </a:path>
              </a:pathLst>
            </a:custGeom>
            <a:solidFill>
              <a:srgbClr val="2A2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668713" y="3743325"/>
              <a:ext cx="1541463" cy="1725613"/>
            </a:xfrm>
            <a:custGeom>
              <a:avLst/>
              <a:gdLst>
                <a:gd name="T0" fmla="*/ 56 w 122"/>
                <a:gd name="T1" fmla="*/ 57 h 136"/>
                <a:gd name="T2" fmla="*/ 98 w 122"/>
                <a:gd name="T3" fmla="*/ 42 h 136"/>
                <a:gd name="T4" fmla="*/ 117 w 122"/>
                <a:gd name="T5" fmla="*/ 31 h 136"/>
                <a:gd name="T6" fmla="*/ 118 w 122"/>
                <a:gd name="T7" fmla="*/ 30 h 136"/>
                <a:gd name="T8" fmla="*/ 116 w 122"/>
                <a:gd name="T9" fmla="*/ 27 h 136"/>
                <a:gd name="T10" fmla="*/ 122 w 122"/>
                <a:gd name="T11" fmla="*/ 21 h 136"/>
                <a:gd name="T12" fmla="*/ 105 w 122"/>
                <a:gd name="T13" fmla="*/ 16 h 136"/>
                <a:gd name="T14" fmla="*/ 80 w 122"/>
                <a:gd name="T15" fmla="*/ 23 h 136"/>
                <a:gd name="T16" fmla="*/ 73 w 122"/>
                <a:gd name="T17" fmla="*/ 0 h 136"/>
                <a:gd name="T18" fmla="*/ 29 w 122"/>
                <a:gd name="T19" fmla="*/ 16 h 136"/>
                <a:gd name="T20" fmla="*/ 17 w 122"/>
                <a:gd name="T21" fmla="*/ 30 h 136"/>
                <a:gd name="T22" fmla="*/ 0 w 122"/>
                <a:gd name="T23" fmla="*/ 126 h 136"/>
                <a:gd name="T24" fmla="*/ 18 w 122"/>
                <a:gd name="T25" fmla="*/ 136 h 136"/>
                <a:gd name="T26" fmla="*/ 34 w 122"/>
                <a:gd name="T27" fmla="*/ 128 h 136"/>
                <a:gd name="T28" fmla="*/ 47 w 122"/>
                <a:gd name="T29" fmla="*/ 104 h 136"/>
                <a:gd name="T30" fmla="*/ 56 w 122"/>
                <a:gd name="T31" fmla="*/ 5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2" h="136">
                  <a:moveTo>
                    <a:pt x="56" y="57"/>
                  </a:move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112" y="37"/>
                    <a:pt x="117" y="31"/>
                  </a:cubicBezTo>
                  <a:cubicBezTo>
                    <a:pt x="117" y="31"/>
                    <a:pt x="118" y="30"/>
                    <a:pt x="118" y="30"/>
                  </a:cubicBezTo>
                  <a:cubicBezTo>
                    <a:pt x="117" y="28"/>
                    <a:pt x="116" y="27"/>
                    <a:pt x="116" y="27"/>
                  </a:cubicBezTo>
                  <a:cubicBezTo>
                    <a:pt x="118" y="25"/>
                    <a:pt x="120" y="23"/>
                    <a:pt x="122" y="21"/>
                  </a:cubicBezTo>
                  <a:cubicBezTo>
                    <a:pt x="117" y="19"/>
                    <a:pt x="109" y="16"/>
                    <a:pt x="105" y="16"/>
                  </a:cubicBezTo>
                  <a:cubicBezTo>
                    <a:pt x="103" y="16"/>
                    <a:pt x="89" y="20"/>
                    <a:pt x="80" y="23"/>
                  </a:cubicBezTo>
                  <a:cubicBezTo>
                    <a:pt x="77" y="14"/>
                    <a:pt x="75" y="5"/>
                    <a:pt x="73" y="0"/>
                  </a:cubicBezTo>
                  <a:cubicBezTo>
                    <a:pt x="56" y="6"/>
                    <a:pt x="38" y="13"/>
                    <a:pt x="29" y="16"/>
                  </a:cubicBezTo>
                  <a:cubicBezTo>
                    <a:pt x="23" y="19"/>
                    <a:pt x="18" y="23"/>
                    <a:pt x="17" y="30"/>
                  </a:cubicBezTo>
                  <a:cubicBezTo>
                    <a:pt x="16" y="35"/>
                    <a:pt x="0" y="126"/>
                    <a:pt x="0" y="126"/>
                  </a:cubicBezTo>
                  <a:cubicBezTo>
                    <a:pt x="0" y="131"/>
                    <a:pt x="8" y="136"/>
                    <a:pt x="18" y="136"/>
                  </a:cubicBezTo>
                  <a:cubicBezTo>
                    <a:pt x="24" y="135"/>
                    <a:pt x="29" y="133"/>
                    <a:pt x="34" y="128"/>
                  </a:cubicBezTo>
                  <a:cubicBezTo>
                    <a:pt x="39" y="122"/>
                    <a:pt x="43" y="114"/>
                    <a:pt x="47" y="104"/>
                  </a:cubicBezTo>
                  <a:lnTo>
                    <a:pt x="56" y="57"/>
                  </a:lnTo>
                  <a:close/>
                </a:path>
              </a:pathLst>
            </a:custGeom>
            <a:solidFill>
              <a:srgbClr val="EFC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Freeform 72"/>
            <p:cNvSpPr/>
            <p:nvPr/>
          </p:nvSpPr>
          <p:spPr bwMode="auto">
            <a:xfrm>
              <a:off x="3668713" y="3692525"/>
              <a:ext cx="1074738" cy="1738313"/>
            </a:xfrm>
            <a:custGeom>
              <a:avLst/>
              <a:gdLst>
                <a:gd name="T0" fmla="*/ 0 w 85"/>
                <a:gd name="T1" fmla="*/ 131 h 137"/>
                <a:gd name="T2" fmla="*/ 0 w 85"/>
                <a:gd name="T3" fmla="*/ 132 h 137"/>
                <a:gd name="T4" fmla="*/ 1 w 85"/>
                <a:gd name="T5" fmla="*/ 132 h 137"/>
                <a:gd name="T6" fmla="*/ 1 w 85"/>
                <a:gd name="T7" fmla="*/ 132 h 137"/>
                <a:gd name="T8" fmla="*/ 1 w 85"/>
                <a:gd name="T9" fmla="*/ 133 h 137"/>
                <a:gd name="T10" fmla="*/ 1 w 85"/>
                <a:gd name="T11" fmla="*/ 133 h 137"/>
                <a:gd name="T12" fmla="*/ 2 w 85"/>
                <a:gd name="T13" fmla="*/ 134 h 137"/>
                <a:gd name="T14" fmla="*/ 2 w 85"/>
                <a:gd name="T15" fmla="*/ 134 h 137"/>
                <a:gd name="T16" fmla="*/ 3 w 85"/>
                <a:gd name="T17" fmla="*/ 135 h 137"/>
                <a:gd name="T18" fmla="*/ 28 w 85"/>
                <a:gd name="T19" fmla="*/ 114 h 137"/>
                <a:gd name="T20" fmla="*/ 40 w 85"/>
                <a:gd name="T21" fmla="*/ 46 h 137"/>
                <a:gd name="T22" fmla="*/ 45 w 85"/>
                <a:gd name="T23" fmla="*/ 40 h 137"/>
                <a:gd name="T24" fmla="*/ 81 w 85"/>
                <a:gd name="T25" fmla="*/ 26 h 137"/>
                <a:gd name="T26" fmla="*/ 84 w 85"/>
                <a:gd name="T27" fmla="*/ 0 h 137"/>
                <a:gd name="T28" fmla="*/ 64 w 85"/>
                <a:gd name="T29" fmla="*/ 7 h 137"/>
                <a:gd name="T30" fmla="*/ 63 w 85"/>
                <a:gd name="T31" fmla="*/ 8 h 137"/>
                <a:gd name="T32" fmla="*/ 60 w 85"/>
                <a:gd name="T33" fmla="*/ 8 h 137"/>
                <a:gd name="T34" fmla="*/ 60 w 85"/>
                <a:gd name="T35" fmla="*/ 9 h 137"/>
                <a:gd name="T36" fmla="*/ 51 w 85"/>
                <a:gd name="T37" fmla="*/ 12 h 137"/>
                <a:gd name="T38" fmla="*/ 51 w 85"/>
                <a:gd name="T39" fmla="*/ 12 h 137"/>
                <a:gd name="T40" fmla="*/ 45 w 85"/>
                <a:gd name="T41" fmla="*/ 14 h 137"/>
                <a:gd name="T42" fmla="*/ 45 w 85"/>
                <a:gd name="T43" fmla="*/ 14 h 137"/>
                <a:gd name="T44" fmla="*/ 43 w 85"/>
                <a:gd name="T45" fmla="*/ 15 h 137"/>
                <a:gd name="T46" fmla="*/ 42 w 85"/>
                <a:gd name="T47" fmla="*/ 15 h 137"/>
                <a:gd name="T48" fmla="*/ 40 w 85"/>
                <a:gd name="T49" fmla="*/ 16 h 137"/>
                <a:gd name="T50" fmla="*/ 40 w 85"/>
                <a:gd name="T51" fmla="*/ 16 h 137"/>
                <a:gd name="T52" fmla="*/ 38 w 85"/>
                <a:gd name="T53" fmla="*/ 17 h 137"/>
                <a:gd name="T54" fmla="*/ 37 w 85"/>
                <a:gd name="T55" fmla="*/ 17 h 137"/>
                <a:gd name="T56" fmla="*/ 35 w 85"/>
                <a:gd name="T57" fmla="*/ 18 h 137"/>
                <a:gd name="T58" fmla="*/ 35 w 85"/>
                <a:gd name="T59" fmla="*/ 18 h 137"/>
                <a:gd name="T60" fmla="*/ 34 w 85"/>
                <a:gd name="T61" fmla="*/ 18 h 137"/>
                <a:gd name="T62" fmla="*/ 30 w 85"/>
                <a:gd name="T63" fmla="*/ 20 h 137"/>
                <a:gd name="T64" fmla="*/ 29 w 85"/>
                <a:gd name="T65" fmla="*/ 20 h 137"/>
                <a:gd name="T66" fmla="*/ 17 w 85"/>
                <a:gd name="T67" fmla="*/ 34 h 137"/>
                <a:gd name="T68" fmla="*/ 0 w 85"/>
                <a:gd name="T69" fmla="*/ 130 h 137"/>
                <a:gd name="T70" fmla="*/ 0 w 85"/>
                <a:gd name="T71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" h="137">
                  <a:moveTo>
                    <a:pt x="0" y="131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132"/>
                    <a:pt x="1" y="132"/>
                    <a:pt x="1" y="132"/>
                  </a:cubicBezTo>
                  <a:cubicBezTo>
                    <a:pt x="1" y="132"/>
                    <a:pt x="1" y="132"/>
                    <a:pt x="1" y="132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8" y="137"/>
                    <a:pt x="24" y="134"/>
                    <a:pt x="28" y="114"/>
                  </a:cubicBezTo>
                  <a:cubicBezTo>
                    <a:pt x="29" y="107"/>
                    <a:pt x="40" y="46"/>
                    <a:pt x="40" y="46"/>
                  </a:cubicBezTo>
                  <a:cubicBezTo>
                    <a:pt x="40" y="44"/>
                    <a:pt x="42" y="41"/>
                    <a:pt x="45" y="40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79" y="18"/>
                    <a:pt x="85" y="4"/>
                    <a:pt x="84" y="0"/>
                  </a:cubicBezTo>
                  <a:cubicBezTo>
                    <a:pt x="81" y="1"/>
                    <a:pt x="67" y="6"/>
                    <a:pt x="64" y="7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7" y="10"/>
                    <a:pt x="54" y="11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3"/>
                    <a:pt x="47" y="13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4" y="14"/>
                    <a:pt x="44" y="15"/>
                    <a:pt x="43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6"/>
                    <a:pt x="38" y="17"/>
                    <a:pt x="38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7"/>
                    <a:pt x="36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9"/>
                    <a:pt x="31" y="19"/>
                    <a:pt x="30" y="20"/>
                  </a:cubicBezTo>
                  <a:cubicBezTo>
                    <a:pt x="30" y="20"/>
                    <a:pt x="29" y="20"/>
                    <a:pt x="29" y="20"/>
                  </a:cubicBezTo>
                  <a:cubicBezTo>
                    <a:pt x="23" y="23"/>
                    <a:pt x="18" y="27"/>
                    <a:pt x="17" y="34"/>
                  </a:cubicBezTo>
                  <a:cubicBezTo>
                    <a:pt x="16" y="39"/>
                    <a:pt x="0" y="130"/>
                    <a:pt x="0" y="130"/>
                  </a:cubicBezTo>
                  <a:cubicBezTo>
                    <a:pt x="0" y="131"/>
                    <a:pt x="0" y="131"/>
                    <a:pt x="0" y="131"/>
                  </a:cubicBezTo>
                  <a:close/>
                </a:path>
              </a:pathLst>
            </a:custGeom>
            <a:solidFill>
              <a:srgbClr val="F8D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73"/>
            <p:cNvSpPr/>
            <p:nvPr/>
          </p:nvSpPr>
          <p:spPr bwMode="auto">
            <a:xfrm>
              <a:off x="3692525" y="3552825"/>
              <a:ext cx="1404938" cy="1674813"/>
            </a:xfrm>
            <a:custGeom>
              <a:avLst/>
              <a:gdLst>
                <a:gd name="T0" fmla="*/ 27 w 111"/>
                <a:gd name="T1" fmla="*/ 31 h 132"/>
                <a:gd name="T2" fmla="*/ 15 w 111"/>
                <a:gd name="T3" fmla="*/ 45 h 132"/>
                <a:gd name="T4" fmla="*/ 0 w 111"/>
                <a:gd name="T5" fmla="*/ 132 h 132"/>
                <a:gd name="T6" fmla="*/ 4 w 111"/>
                <a:gd name="T7" fmla="*/ 132 h 132"/>
                <a:gd name="T8" fmla="*/ 18 w 111"/>
                <a:gd name="T9" fmla="*/ 50 h 132"/>
                <a:gd name="T10" fmla="*/ 30 w 111"/>
                <a:gd name="T11" fmla="*/ 37 h 132"/>
                <a:gd name="T12" fmla="*/ 109 w 111"/>
                <a:gd name="T13" fmla="*/ 7 h 132"/>
                <a:gd name="T14" fmla="*/ 111 w 111"/>
                <a:gd name="T15" fmla="*/ 0 h 132"/>
                <a:gd name="T16" fmla="*/ 27 w 111"/>
                <a:gd name="T17" fmla="*/ 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32">
                  <a:moveTo>
                    <a:pt x="27" y="31"/>
                  </a:moveTo>
                  <a:cubicBezTo>
                    <a:pt x="21" y="34"/>
                    <a:pt x="16" y="38"/>
                    <a:pt x="15" y="45"/>
                  </a:cubicBezTo>
                  <a:cubicBezTo>
                    <a:pt x="14" y="49"/>
                    <a:pt x="4" y="109"/>
                    <a:pt x="0" y="132"/>
                  </a:cubicBezTo>
                  <a:cubicBezTo>
                    <a:pt x="1" y="132"/>
                    <a:pt x="3" y="132"/>
                    <a:pt x="4" y="132"/>
                  </a:cubicBezTo>
                  <a:cubicBezTo>
                    <a:pt x="8" y="110"/>
                    <a:pt x="17" y="54"/>
                    <a:pt x="18" y="50"/>
                  </a:cubicBezTo>
                  <a:cubicBezTo>
                    <a:pt x="19" y="43"/>
                    <a:pt x="24" y="39"/>
                    <a:pt x="30" y="37"/>
                  </a:cubicBezTo>
                  <a:cubicBezTo>
                    <a:pt x="47" y="30"/>
                    <a:pt x="87" y="15"/>
                    <a:pt x="109" y="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91" y="7"/>
                    <a:pt x="45" y="24"/>
                    <a:pt x="27" y="31"/>
                  </a:cubicBezTo>
                  <a:close/>
                </a:path>
              </a:pathLst>
            </a:custGeom>
            <a:solidFill>
              <a:srgbClr val="FB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74"/>
            <p:cNvSpPr/>
            <p:nvPr/>
          </p:nvSpPr>
          <p:spPr bwMode="auto">
            <a:xfrm>
              <a:off x="5248275" y="4541838"/>
              <a:ext cx="379413" cy="622300"/>
            </a:xfrm>
            <a:custGeom>
              <a:avLst/>
              <a:gdLst>
                <a:gd name="T0" fmla="*/ 18 w 30"/>
                <a:gd name="T1" fmla="*/ 7 h 49"/>
                <a:gd name="T2" fmla="*/ 16 w 30"/>
                <a:gd name="T3" fmla="*/ 24 h 49"/>
                <a:gd name="T4" fmla="*/ 0 w 30"/>
                <a:gd name="T5" fmla="*/ 49 h 49"/>
                <a:gd name="T6" fmla="*/ 28 w 30"/>
                <a:gd name="T7" fmla="*/ 3 h 49"/>
                <a:gd name="T8" fmla="*/ 24 w 30"/>
                <a:gd name="T9" fmla="*/ 0 h 49"/>
                <a:gd name="T10" fmla="*/ 18 w 30"/>
                <a:gd name="T11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9">
                  <a:moveTo>
                    <a:pt x="18" y="7"/>
                  </a:moveTo>
                  <a:cubicBezTo>
                    <a:pt x="18" y="13"/>
                    <a:pt x="17" y="20"/>
                    <a:pt x="16" y="24"/>
                  </a:cubicBezTo>
                  <a:cubicBezTo>
                    <a:pt x="16" y="24"/>
                    <a:pt x="15" y="33"/>
                    <a:pt x="0" y="49"/>
                  </a:cubicBezTo>
                  <a:cubicBezTo>
                    <a:pt x="30" y="38"/>
                    <a:pt x="27" y="18"/>
                    <a:pt x="28" y="3"/>
                  </a:cubicBezTo>
                  <a:cubicBezTo>
                    <a:pt x="27" y="3"/>
                    <a:pt x="26" y="2"/>
                    <a:pt x="24" y="0"/>
                  </a:cubicBezTo>
                  <a:cubicBezTo>
                    <a:pt x="22" y="2"/>
                    <a:pt x="20" y="5"/>
                    <a:pt x="18" y="7"/>
                  </a:cubicBezTo>
                </a:path>
              </a:pathLst>
            </a:custGeom>
            <a:solidFill>
              <a:srgbClr val="EFC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Freeform 75"/>
            <p:cNvSpPr/>
            <p:nvPr/>
          </p:nvSpPr>
          <p:spPr bwMode="auto">
            <a:xfrm>
              <a:off x="3781425" y="4122738"/>
              <a:ext cx="1339850" cy="1371600"/>
            </a:xfrm>
            <a:custGeom>
              <a:avLst/>
              <a:gdLst>
                <a:gd name="T0" fmla="*/ 92 w 106"/>
                <a:gd name="T1" fmla="*/ 0 h 108"/>
                <a:gd name="T2" fmla="*/ 39 w 106"/>
                <a:gd name="T3" fmla="*/ 19 h 108"/>
                <a:gd name="T4" fmla="*/ 28 w 106"/>
                <a:gd name="T5" fmla="*/ 82 h 108"/>
                <a:gd name="T6" fmla="*/ 0 w 106"/>
                <a:gd name="T7" fmla="*/ 104 h 108"/>
                <a:gd name="T8" fmla="*/ 36 w 106"/>
                <a:gd name="T9" fmla="*/ 83 h 108"/>
                <a:gd name="T10" fmla="*/ 47 w 106"/>
                <a:gd name="T11" fmla="*/ 27 h 108"/>
                <a:gd name="T12" fmla="*/ 89 w 106"/>
                <a:gd name="T13" fmla="*/ 11 h 108"/>
                <a:gd name="T14" fmla="*/ 97 w 106"/>
                <a:gd name="T15" fmla="*/ 13 h 108"/>
                <a:gd name="T16" fmla="*/ 106 w 106"/>
                <a:gd name="T17" fmla="*/ 3 h 108"/>
                <a:gd name="T18" fmla="*/ 92 w 106"/>
                <a:gd name="T1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8">
                  <a:moveTo>
                    <a:pt x="92" y="0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1" y="99"/>
                    <a:pt x="10" y="104"/>
                    <a:pt x="0" y="104"/>
                  </a:cubicBezTo>
                  <a:cubicBezTo>
                    <a:pt x="10" y="108"/>
                    <a:pt x="27" y="105"/>
                    <a:pt x="36" y="83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92" y="12"/>
                    <a:pt x="97" y="13"/>
                  </a:cubicBezTo>
                  <a:cubicBezTo>
                    <a:pt x="100" y="9"/>
                    <a:pt x="103" y="6"/>
                    <a:pt x="106" y="3"/>
                  </a:cubicBezTo>
                  <a:cubicBezTo>
                    <a:pt x="98" y="1"/>
                    <a:pt x="92" y="0"/>
                    <a:pt x="92" y="0"/>
                  </a:cubicBezTo>
                  <a:close/>
                </a:path>
              </a:pathLst>
            </a:custGeom>
            <a:solidFill>
              <a:srgbClr val="FB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Freeform 76"/>
            <p:cNvSpPr/>
            <p:nvPr/>
          </p:nvSpPr>
          <p:spPr bwMode="auto">
            <a:xfrm>
              <a:off x="5602288" y="4122738"/>
              <a:ext cx="758825" cy="520700"/>
            </a:xfrm>
            <a:custGeom>
              <a:avLst/>
              <a:gdLst>
                <a:gd name="T0" fmla="*/ 36 w 60"/>
                <a:gd name="T1" fmla="*/ 0 h 41"/>
                <a:gd name="T2" fmla="*/ 26 w 60"/>
                <a:gd name="T3" fmla="*/ 10 h 41"/>
                <a:gd name="T4" fmla="*/ 1 w 60"/>
                <a:gd name="T5" fmla="*/ 35 h 41"/>
                <a:gd name="T6" fmla="*/ 1 w 60"/>
                <a:gd name="T7" fmla="*/ 35 h 41"/>
                <a:gd name="T8" fmla="*/ 0 w 60"/>
                <a:gd name="T9" fmla="*/ 36 h 41"/>
                <a:gd name="T10" fmla="*/ 0 w 60"/>
                <a:gd name="T11" fmla="*/ 36 h 41"/>
                <a:gd name="T12" fmla="*/ 0 w 60"/>
                <a:gd name="T13" fmla="*/ 36 h 41"/>
                <a:gd name="T14" fmla="*/ 0 w 60"/>
                <a:gd name="T15" fmla="*/ 41 h 41"/>
                <a:gd name="T16" fmla="*/ 16 w 60"/>
                <a:gd name="T17" fmla="*/ 25 h 41"/>
                <a:gd name="T18" fmla="*/ 60 w 60"/>
                <a:gd name="T19" fmla="*/ 17 h 41"/>
                <a:gd name="T20" fmla="*/ 57 w 60"/>
                <a:gd name="T21" fmla="*/ 15 h 41"/>
                <a:gd name="T22" fmla="*/ 36 w 60"/>
                <a:gd name="T2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41">
                  <a:moveTo>
                    <a:pt x="36" y="0"/>
                  </a:moveTo>
                  <a:cubicBezTo>
                    <a:pt x="32" y="3"/>
                    <a:pt x="29" y="7"/>
                    <a:pt x="26" y="10"/>
                  </a:cubicBezTo>
                  <a:cubicBezTo>
                    <a:pt x="17" y="19"/>
                    <a:pt x="8" y="28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0" y="39"/>
                    <a:pt x="0" y="41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6"/>
                    <a:pt x="58" y="15"/>
                    <a:pt x="57" y="15"/>
                  </a:cubicBezTo>
                  <a:cubicBezTo>
                    <a:pt x="53" y="12"/>
                    <a:pt x="45" y="6"/>
                    <a:pt x="36" y="0"/>
                  </a:cubicBezTo>
                </a:path>
              </a:pathLst>
            </a:custGeom>
            <a:solidFill>
              <a:srgbClr val="E3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Freeform 77"/>
            <p:cNvSpPr/>
            <p:nvPr/>
          </p:nvSpPr>
          <p:spPr bwMode="auto">
            <a:xfrm>
              <a:off x="6323013" y="4313238"/>
              <a:ext cx="38100" cy="25400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solidFill>
              <a:srgbClr val="E5C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" name="Freeform 78"/>
            <p:cNvSpPr/>
            <p:nvPr/>
          </p:nvSpPr>
          <p:spPr bwMode="auto">
            <a:xfrm>
              <a:off x="5400675" y="4414838"/>
              <a:ext cx="150813" cy="215900"/>
            </a:xfrm>
            <a:custGeom>
              <a:avLst/>
              <a:gdLst>
                <a:gd name="T0" fmla="*/ 1 w 12"/>
                <a:gd name="T1" fmla="*/ 0 h 17"/>
                <a:gd name="T2" fmla="*/ 0 w 12"/>
                <a:gd name="T3" fmla="*/ 2 h 17"/>
                <a:gd name="T4" fmla="*/ 1 w 12"/>
                <a:gd name="T5" fmla="*/ 3 h 17"/>
                <a:gd name="T6" fmla="*/ 3 w 12"/>
                <a:gd name="T7" fmla="*/ 7 h 17"/>
                <a:gd name="T8" fmla="*/ 4 w 12"/>
                <a:gd name="T9" fmla="*/ 7 h 17"/>
                <a:gd name="T10" fmla="*/ 7 w 12"/>
                <a:gd name="T11" fmla="*/ 10 h 17"/>
                <a:gd name="T12" fmla="*/ 5 w 12"/>
                <a:gd name="T13" fmla="*/ 13 h 17"/>
                <a:gd name="T14" fmla="*/ 6 w 12"/>
                <a:gd name="T15" fmla="*/ 17 h 17"/>
                <a:gd name="T16" fmla="*/ 12 w 12"/>
                <a:gd name="T17" fmla="*/ 10 h 17"/>
                <a:gd name="T18" fmla="*/ 1 w 12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7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5"/>
                    <a:pt x="3" y="6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6" y="11"/>
                    <a:pt x="6" y="12"/>
                    <a:pt x="5" y="13"/>
                  </a:cubicBezTo>
                  <a:cubicBezTo>
                    <a:pt x="5" y="14"/>
                    <a:pt x="5" y="16"/>
                    <a:pt x="6" y="17"/>
                  </a:cubicBezTo>
                  <a:cubicBezTo>
                    <a:pt x="8" y="15"/>
                    <a:pt x="10" y="12"/>
                    <a:pt x="12" y="10"/>
                  </a:cubicBezTo>
                  <a:cubicBezTo>
                    <a:pt x="10" y="8"/>
                    <a:pt x="6" y="4"/>
                    <a:pt x="1" y="0"/>
                  </a:cubicBezTo>
                </a:path>
              </a:pathLst>
            </a:custGeom>
            <a:solidFill>
              <a:srgbClr val="0C0B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" name="Freeform 79"/>
            <p:cNvSpPr/>
            <p:nvPr/>
          </p:nvSpPr>
          <p:spPr bwMode="auto">
            <a:xfrm>
              <a:off x="5438775" y="4503738"/>
              <a:ext cx="49213" cy="76200"/>
            </a:xfrm>
            <a:custGeom>
              <a:avLst/>
              <a:gdLst>
                <a:gd name="T0" fmla="*/ 1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4 w 4"/>
                <a:gd name="T7" fmla="*/ 3 h 6"/>
                <a:gd name="T8" fmla="*/ 1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4"/>
                    <a:pt x="2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3" y="3"/>
                    <a:pt x="2" y="2"/>
                    <a:pt x="1" y="0"/>
                  </a:cubicBezTo>
                </a:path>
              </a:pathLst>
            </a:custGeom>
            <a:solidFill>
              <a:srgbClr val="41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Freeform 80"/>
            <p:cNvSpPr>
              <a:spLocks noEditPoints="1"/>
            </p:cNvSpPr>
            <p:nvPr/>
          </p:nvSpPr>
          <p:spPr bwMode="auto">
            <a:xfrm>
              <a:off x="5413375" y="4122738"/>
              <a:ext cx="644525" cy="457200"/>
            </a:xfrm>
            <a:custGeom>
              <a:avLst/>
              <a:gdLst>
                <a:gd name="T0" fmla="*/ 1 w 51"/>
                <a:gd name="T1" fmla="*/ 22 h 36"/>
                <a:gd name="T2" fmla="*/ 0 w 51"/>
                <a:gd name="T3" fmla="*/ 23 h 36"/>
                <a:gd name="T4" fmla="*/ 11 w 51"/>
                <a:gd name="T5" fmla="*/ 33 h 36"/>
                <a:gd name="T6" fmla="*/ 11 w 51"/>
                <a:gd name="T7" fmla="*/ 33 h 36"/>
                <a:gd name="T8" fmla="*/ 15 w 51"/>
                <a:gd name="T9" fmla="*/ 36 h 36"/>
                <a:gd name="T10" fmla="*/ 15 w 51"/>
                <a:gd name="T11" fmla="*/ 36 h 36"/>
                <a:gd name="T12" fmla="*/ 15 w 51"/>
                <a:gd name="T13" fmla="*/ 36 h 36"/>
                <a:gd name="T14" fmla="*/ 15 w 51"/>
                <a:gd name="T15" fmla="*/ 36 h 36"/>
                <a:gd name="T16" fmla="*/ 16 w 51"/>
                <a:gd name="T17" fmla="*/ 35 h 36"/>
                <a:gd name="T18" fmla="*/ 16 w 51"/>
                <a:gd name="T19" fmla="*/ 35 h 36"/>
                <a:gd name="T20" fmla="*/ 1 w 51"/>
                <a:gd name="T21" fmla="*/ 22 h 36"/>
                <a:gd name="T22" fmla="*/ 51 w 51"/>
                <a:gd name="T23" fmla="*/ 0 h 36"/>
                <a:gd name="T24" fmla="*/ 41 w 51"/>
                <a:gd name="T25" fmla="*/ 10 h 36"/>
                <a:gd name="T26" fmla="*/ 51 w 51"/>
                <a:gd name="T27" fmla="*/ 0 h 36"/>
                <a:gd name="T28" fmla="*/ 51 w 51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6">
                  <a:moveTo>
                    <a:pt x="1" y="22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5" y="27"/>
                    <a:pt x="9" y="31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3" y="35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8" y="30"/>
                    <a:pt x="1" y="22"/>
                  </a:cubicBezTo>
                  <a:moveTo>
                    <a:pt x="51" y="0"/>
                  </a:moveTo>
                  <a:cubicBezTo>
                    <a:pt x="47" y="3"/>
                    <a:pt x="44" y="7"/>
                    <a:pt x="41" y="10"/>
                  </a:cubicBezTo>
                  <a:cubicBezTo>
                    <a:pt x="44" y="7"/>
                    <a:pt x="47" y="3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solidFill>
              <a:srgbClr val="0C0B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Freeform 81"/>
            <p:cNvSpPr>
              <a:spLocks noEditPoints="1"/>
            </p:cNvSpPr>
            <p:nvPr/>
          </p:nvSpPr>
          <p:spPr bwMode="auto">
            <a:xfrm>
              <a:off x="5426075" y="3906838"/>
              <a:ext cx="631825" cy="660400"/>
            </a:xfrm>
            <a:custGeom>
              <a:avLst/>
              <a:gdLst>
                <a:gd name="T0" fmla="*/ 46 w 50"/>
                <a:gd name="T1" fmla="*/ 14 h 52"/>
                <a:gd name="T2" fmla="*/ 19 w 50"/>
                <a:gd name="T3" fmla="*/ 42 h 52"/>
                <a:gd name="T4" fmla="*/ 22 w 50"/>
                <a:gd name="T5" fmla="*/ 44 h 52"/>
                <a:gd name="T6" fmla="*/ 22 w 50"/>
                <a:gd name="T7" fmla="*/ 44 h 52"/>
                <a:gd name="T8" fmla="*/ 22 w 50"/>
                <a:gd name="T9" fmla="*/ 44 h 52"/>
                <a:gd name="T10" fmla="*/ 22 w 50"/>
                <a:gd name="T11" fmla="*/ 44 h 52"/>
                <a:gd name="T12" fmla="*/ 19 w 50"/>
                <a:gd name="T13" fmla="*/ 48 h 52"/>
                <a:gd name="T14" fmla="*/ 16 w 50"/>
                <a:gd name="T15" fmla="*/ 51 h 52"/>
                <a:gd name="T16" fmla="*/ 16 w 50"/>
                <a:gd name="T17" fmla="*/ 51 h 52"/>
                <a:gd name="T18" fmla="*/ 0 w 50"/>
                <a:gd name="T19" fmla="*/ 38 h 52"/>
                <a:gd name="T20" fmla="*/ 0 w 50"/>
                <a:gd name="T21" fmla="*/ 39 h 52"/>
                <a:gd name="T22" fmla="*/ 15 w 50"/>
                <a:gd name="T23" fmla="*/ 52 h 52"/>
                <a:gd name="T24" fmla="*/ 15 w 50"/>
                <a:gd name="T25" fmla="*/ 52 h 52"/>
                <a:gd name="T26" fmla="*/ 15 w 50"/>
                <a:gd name="T27" fmla="*/ 52 h 52"/>
                <a:gd name="T28" fmla="*/ 40 w 50"/>
                <a:gd name="T29" fmla="*/ 27 h 52"/>
                <a:gd name="T30" fmla="*/ 50 w 50"/>
                <a:gd name="T31" fmla="*/ 17 h 52"/>
                <a:gd name="T32" fmla="*/ 46 w 50"/>
                <a:gd name="T33" fmla="*/ 14 h 52"/>
                <a:gd name="T34" fmla="*/ 25 w 50"/>
                <a:gd name="T35" fmla="*/ 0 h 52"/>
                <a:gd name="T36" fmla="*/ 13 w 50"/>
                <a:gd name="T37" fmla="*/ 13 h 52"/>
                <a:gd name="T38" fmla="*/ 5 w 50"/>
                <a:gd name="T39" fmla="*/ 29 h 52"/>
                <a:gd name="T40" fmla="*/ 14 w 50"/>
                <a:gd name="T41" fmla="*/ 38 h 52"/>
                <a:gd name="T42" fmla="*/ 41 w 50"/>
                <a:gd name="T43" fmla="*/ 11 h 52"/>
                <a:gd name="T44" fmla="*/ 25 w 50"/>
                <a:gd name="T4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52">
                  <a:moveTo>
                    <a:pt x="46" y="14"/>
                  </a:moveTo>
                  <a:cubicBezTo>
                    <a:pt x="36" y="24"/>
                    <a:pt x="27" y="34"/>
                    <a:pt x="19" y="42"/>
                  </a:cubicBezTo>
                  <a:cubicBezTo>
                    <a:pt x="21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6"/>
                    <a:pt x="20" y="47"/>
                    <a:pt x="19" y="48"/>
                  </a:cubicBezTo>
                  <a:cubicBezTo>
                    <a:pt x="18" y="49"/>
                    <a:pt x="17" y="50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4" y="51"/>
                    <a:pt x="8" y="46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7" y="47"/>
                    <a:pt x="14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22" y="45"/>
                    <a:pt x="31" y="36"/>
                    <a:pt x="40" y="27"/>
                  </a:cubicBezTo>
                  <a:cubicBezTo>
                    <a:pt x="43" y="24"/>
                    <a:pt x="46" y="20"/>
                    <a:pt x="50" y="17"/>
                  </a:cubicBezTo>
                  <a:cubicBezTo>
                    <a:pt x="48" y="16"/>
                    <a:pt x="47" y="15"/>
                    <a:pt x="46" y="14"/>
                  </a:cubicBezTo>
                  <a:moveTo>
                    <a:pt x="25" y="0"/>
                  </a:moveTo>
                  <a:cubicBezTo>
                    <a:pt x="21" y="5"/>
                    <a:pt x="17" y="9"/>
                    <a:pt x="13" y="1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8" y="33"/>
                    <a:pt x="12" y="36"/>
                    <a:pt x="14" y="38"/>
                  </a:cubicBezTo>
                  <a:cubicBezTo>
                    <a:pt x="23" y="30"/>
                    <a:pt x="32" y="21"/>
                    <a:pt x="41" y="11"/>
                  </a:cubicBezTo>
                  <a:cubicBezTo>
                    <a:pt x="36" y="7"/>
                    <a:pt x="30" y="4"/>
                    <a:pt x="25" y="0"/>
                  </a:cubicBezTo>
                </a:path>
              </a:pathLst>
            </a:custGeom>
            <a:solidFill>
              <a:srgbClr val="0C0B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" name="Freeform 82"/>
            <p:cNvSpPr/>
            <p:nvPr/>
          </p:nvSpPr>
          <p:spPr bwMode="auto">
            <a:xfrm>
              <a:off x="5602288" y="4046538"/>
              <a:ext cx="404813" cy="393700"/>
            </a:xfrm>
            <a:custGeom>
              <a:avLst/>
              <a:gdLst>
                <a:gd name="T0" fmla="*/ 27 w 32"/>
                <a:gd name="T1" fmla="*/ 0 h 31"/>
                <a:gd name="T2" fmla="*/ 0 w 32"/>
                <a:gd name="T3" fmla="*/ 27 h 31"/>
                <a:gd name="T4" fmla="*/ 5 w 32"/>
                <a:gd name="T5" fmla="*/ 31 h 31"/>
                <a:gd name="T6" fmla="*/ 32 w 32"/>
                <a:gd name="T7" fmla="*/ 3 h 31"/>
                <a:gd name="T8" fmla="*/ 27 w 3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27" y="0"/>
                  </a:moveTo>
                  <a:cubicBezTo>
                    <a:pt x="18" y="10"/>
                    <a:pt x="9" y="19"/>
                    <a:pt x="0" y="27"/>
                  </a:cubicBezTo>
                  <a:cubicBezTo>
                    <a:pt x="2" y="29"/>
                    <a:pt x="3" y="30"/>
                    <a:pt x="5" y="31"/>
                  </a:cubicBezTo>
                  <a:cubicBezTo>
                    <a:pt x="13" y="23"/>
                    <a:pt x="22" y="13"/>
                    <a:pt x="32" y="3"/>
                  </a:cubicBezTo>
                  <a:cubicBezTo>
                    <a:pt x="30" y="2"/>
                    <a:pt x="29" y="1"/>
                    <a:pt x="27" y="0"/>
                  </a:cubicBezTo>
                </a:path>
              </a:pathLst>
            </a:custGeom>
            <a:solidFill>
              <a:srgbClr val="4F4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" name="Freeform 83"/>
            <p:cNvSpPr/>
            <p:nvPr/>
          </p:nvSpPr>
          <p:spPr bwMode="auto">
            <a:xfrm>
              <a:off x="5589588" y="3868738"/>
              <a:ext cx="152400" cy="203200"/>
            </a:xfrm>
            <a:custGeom>
              <a:avLst/>
              <a:gdLst>
                <a:gd name="T0" fmla="*/ 8 w 12"/>
                <a:gd name="T1" fmla="*/ 0 h 16"/>
                <a:gd name="T2" fmla="*/ 0 w 12"/>
                <a:gd name="T3" fmla="*/ 16 h 16"/>
                <a:gd name="T4" fmla="*/ 12 w 12"/>
                <a:gd name="T5" fmla="*/ 3 h 16"/>
                <a:gd name="T6" fmla="*/ 8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8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4" y="12"/>
                    <a:pt x="8" y="8"/>
                    <a:pt x="12" y="3"/>
                  </a:cubicBezTo>
                  <a:cubicBezTo>
                    <a:pt x="11" y="2"/>
                    <a:pt x="9" y="1"/>
                    <a:pt x="8" y="0"/>
                  </a:cubicBezTo>
                </a:path>
              </a:pathLst>
            </a:custGeom>
            <a:solidFill>
              <a:srgbClr val="4F4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Freeform 84"/>
            <p:cNvSpPr/>
            <p:nvPr/>
          </p:nvSpPr>
          <p:spPr bwMode="auto">
            <a:xfrm>
              <a:off x="5475288" y="4275138"/>
              <a:ext cx="228600" cy="241300"/>
            </a:xfrm>
            <a:custGeom>
              <a:avLst/>
              <a:gdLst>
                <a:gd name="T0" fmla="*/ 1 w 18"/>
                <a:gd name="T1" fmla="*/ 0 h 19"/>
                <a:gd name="T2" fmla="*/ 0 w 18"/>
                <a:gd name="T3" fmla="*/ 2 h 19"/>
                <a:gd name="T4" fmla="*/ 17 w 18"/>
                <a:gd name="T5" fmla="*/ 17 h 19"/>
                <a:gd name="T6" fmla="*/ 17 w 18"/>
                <a:gd name="T7" fmla="*/ 17 h 19"/>
                <a:gd name="T8" fmla="*/ 17 w 18"/>
                <a:gd name="T9" fmla="*/ 17 h 19"/>
                <a:gd name="T10" fmla="*/ 17 w 18"/>
                <a:gd name="T11" fmla="*/ 17 h 19"/>
                <a:gd name="T12" fmla="*/ 15 w 18"/>
                <a:gd name="T13" fmla="*/ 19 h 19"/>
                <a:gd name="T14" fmla="*/ 18 w 18"/>
                <a:gd name="T15" fmla="*/ 15 h 19"/>
                <a:gd name="T16" fmla="*/ 18 w 18"/>
                <a:gd name="T17" fmla="*/ 15 h 19"/>
                <a:gd name="T18" fmla="*/ 15 w 18"/>
                <a:gd name="T19" fmla="*/ 13 h 19"/>
                <a:gd name="T20" fmla="*/ 10 w 18"/>
                <a:gd name="T21" fmla="*/ 9 h 19"/>
                <a:gd name="T22" fmla="*/ 1 w 18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9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0"/>
                    <a:pt x="16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8"/>
                    <a:pt x="15" y="19"/>
                  </a:cubicBezTo>
                  <a:cubicBezTo>
                    <a:pt x="16" y="18"/>
                    <a:pt x="17" y="17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7" y="15"/>
                    <a:pt x="15" y="13"/>
                  </a:cubicBezTo>
                  <a:cubicBezTo>
                    <a:pt x="13" y="12"/>
                    <a:pt x="12" y="11"/>
                    <a:pt x="10" y="9"/>
                  </a:cubicBezTo>
                  <a:cubicBezTo>
                    <a:pt x="8" y="7"/>
                    <a:pt x="4" y="4"/>
                    <a:pt x="1" y="0"/>
                  </a:cubicBezTo>
                </a:path>
              </a:pathLst>
            </a:custGeom>
            <a:solidFill>
              <a:srgbClr val="2D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Freeform 85"/>
            <p:cNvSpPr/>
            <p:nvPr/>
          </p:nvSpPr>
          <p:spPr bwMode="auto">
            <a:xfrm>
              <a:off x="5426075" y="4300538"/>
              <a:ext cx="265113" cy="254000"/>
            </a:xfrm>
            <a:custGeom>
              <a:avLst/>
              <a:gdLst>
                <a:gd name="T0" fmla="*/ 4 w 21"/>
                <a:gd name="T1" fmla="*/ 0 h 20"/>
                <a:gd name="T2" fmla="*/ 3 w 21"/>
                <a:gd name="T3" fmla="*/ 1 h 20"/>
                <a:gd name="T4" fmla="*/ 5 w 21"/>
                <a:gd name="T5" fmla="*/ 3 h 20"/>
                <a:gd name="T6" fmla="*/ 14 w 21"/>
                <a:gd name="T7" fmla="*/ 11 h 20"/>
                <a:gd name="T8" fmla="*/ 11 w 21"/>
                <a:gd name="T9" fmla="*/ 15 h 20"/>
                <a:gd name="T10" fmla="*/ 1 w 21"/>
                <a:gd name="T11" fmla="*/ 6 h 20"/>
                <a:gd name="T12" fmla="*/ 1 w 21"/>
                <a:gd name="T13" fmla="*/ 5 h 20"/>
                <a:gd name="T14" fmla="*/ 0 w 21"/>
                <a:gd name="T15" fmla="*/ 7 h 20"/>
                <a:gd name="T16" fmla="*/ 16 w 21"/>
                <a:gd name="T17" fmla="*/ 20 h 20"/>
                <a:gd name="T18" fmla="*/ 16 w 21"/>
                <a:gd name="T19" fmla="*/ 20 h 20"/>
                <a:gd name="T20" fmla="*/ 19 w 21"/>
                <a:gd name="T21" fmla="*/ 17 h 20"/>
                <a:gd name="T22" fmla="*/ 21 w 21"/>
                <a:gd name="T23" fmla="*/ 15 h 20"/>
                <a:gd name="T24" fmla="*/ 21 w 21"/>
                <a:gd name="T25" fmla="*/ 15 h 20"/>
                <a:gd name="T26" fmla="*/ 4 w 21"/>
                <a:gd name="T2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0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8" y="6"/>
                    <a:pt x="11" y="9"/>
                    <a:pt x="14" y="11"/>
                  </a:cubicBezTo>
                  <a:cubicBezTo>
                    <a:pt x="13" y="13"/>
                    <a:pt x="12" y="13"/>
                    <a:pt x="11" y="15"/>
                  </a:cubicBezTo>
                  <a:cubicBezTo>
                    <a:pt x="8" y="12"/>
                    <a:pt x="5" y="9"/>
                    <a:pt x="1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15"/>
                    <a:pt x="14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9"/>
                    <a:pt x="18" y="18"/>
                    <a:pt x="19" y="17"/>
                  </a:cubicBezTo>
                  <a:cubicBezTo>
                    <a:pt x="20" y="16"/>
                    <a:pt x="20" y="16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13" y="8"/>
                    <a:pt x="4" y="0"/>
                  </a:cubicBezTo>
                </a:path>
              </a:pathLst>
            </a:custGeom>
            <a:solidFill>
              <a:srgbClr val="DFA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" name="Freeform 86"/>
            <p:cNvSpPr/>
            <p:nvPr/>
          </p:nvSpPr>
          <p:spPr bwMode="auto">
            <a:xfrm>
              <a:off x="5438775" y="4313238"/>
              <a:ext cx="163513" cy="177800"/>
            </a:xfrm>
            <a:custGeom>
              <a:avLst/>
              <a:gdLst>
                <a:gd name="T0" fmla="*/ 2 w 13"/>
                <a:gd name="T1" fmla="*/ 0 h 14"/>
                <a:gd name="T2" fmla="*/ 0 w 13"/>
                <a:gd name="T3" fmla="*/ 4 h 14"/>
                <a:gd name="T4" fmla="*/ 0 w 13"/>
                <a:gd name="T5" fmla="*/ 5 h 14"/>
                <a:gd name="T6" fmla="*/ 10 w 13"/>
                <a:gd name="T7" fmla="*/ 14 h 14"/>
                <a:gd name="T8" fmla="*/ 13 w 13"/>
                <a:gd name="T9" fmla="*/ 10 h 14"/>
                <a:gd name="T10" fmla="*/ 4 w 13"/>
                <a:gd name="T11" fmla="*/ 2 h 14"/>
                <a:gd name="T12" fmla="*/ 2 w 1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8"/>
                    <a:pt x="7" y="11"/>
                    <a:pt x="10" y="14"/>
                  </a:cubicBezTo>
                  <a:cubicBezTo>
                    <a:pt x="11" y="12"/>
                    <a:pt x="12" y="12"/>
                    <a:pt x="13" y="10"/>
                  </a:cubicBezTo>
                  <a:cubicBezTo>
                    <a:pt x="10" y="8"/>
                    <a:pt x="7" y="5"/>
                    <a:pt x="4" y="2"/>
                  </a:cubicBezTo>
                  <a:cubicBezTo>
                    <a:pt x="3" y="2"/>
                    <a:pt x="3" y="1"/>
                    <a:pt x="2" y="0"/>
                  </a:cubicBezTo>
                </a:path>
              </a:pathLst>
            </a:custGeom>
            <a:solidFill>
              <a:srgbClr val="9A4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" name="Freeform 87"/>
            <p:cNvSpPr/>
            <p:nvPr/>
          </p:nvSpPr>
          <p:spPr bwMode="auto">
            <a:xfrm>
              <a:off x="5462588" y="4541838"/>
              <a:ext cx="139700" cy="228600"/>
            </a:xfrm>
            <a:custGeom>
              <a:avLst/>
              <a:gdLst>
                <a:gd name="T0" fmla="*/ 7 w 11"/>
                <a:gd name="T1" fmla="*/ 0 h 18"/>
                <a:gd name="T2" fmla="*/ 7 w 11"/>
                <a:gd name="T3" fmla="*/ 0 h 18"/>
                <a:gd name="T4" fmla="*/ 1 w 11"/>
                <a:gd name="T5" fmla="*/ 7 h 18"/>
                <a:gd name="T6" fmla="*/ 0 w 11"/>
                <a:gd name="T7" fmla="*/ 18 h 18"/>
                <a:gd name="T8" fmla="*/ 11 w 11"/>
                <a:gd name="T9" fmla="*/ 8 h 18"/>
                <a:gd name="T10" fmla="*/ 11 w 11"/>
                <a:gd name="T11" fmla="*/ 3 h 18"/>
                <a:gd name="T12" fmla="*/ 11 w 11"/>
                <a:gd name="T13" fmla="*/ 3 h 18"/>
                <a:gd name="T14" fmla="*/ 7 w 11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8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2"/>
                    <a:pt x="3" y="5"/>
                    <a:pt x="1" y="7"/>
                  </a:cubicBezTo>
                  <a:cubicBezTo>
                    <a:pt x="1" y="11"/>
                    <a:pt x="1" y="14"/>
                    <a:pt x="0" y="1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6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9" y="2"/>
                    <a:pt x="7" y="0"/>
                  </a:cubicBezTo>
                </a:path>
              </a:pathLst>
            </a:custGeom>
            <a:solidFill>
              <a:srgbClr val="DAB5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Freeform 88"/>
            <p:cNvSpPr/>
            <p:nvPr/>
          </p:nvSpPr>
          <p:spPr bwMode="auto">
            <a:xfrm>
              <a:off x="4135438" y="5037138"/>
              <a:ext cx="3476625" cy="963613"/>
            </a:xfrm>
            <a:custGeom>
              <a:avLst/>
              <a:gdLst>
                <a:gd name="T0" fmla="*/ 116 w 275"/>
                <a:gd name="T1" fmla="*/ 33 h 76"/>
                <a:gd name="T2" fmla="*/ 109 w 275"/>
                <a:gd name="T3" fmla="*/ 33 h 76"/>
                <a:gd name="T4" fmla="*/ 30 w 275"/>
                <a:gd name="T5" fmla="*/ 51 h 76"/>
                <a:gd name="T6" fmla="*/ 3 w 275"/>
                <a:gd name="T7" fmla="*/ 45 h 76"/>
                <a:gd name="T8" fmla="*/ 33 w 275"/>
                <a:gd name="T9" fmla="*/ 72 h 76"/>
                <a:gd name="T10" fmla="*/ 111 w 275"/>
                <a:gd name="T11" fmla="*/ 53 h 76"/>
                <a:gd name="T12" fmla="*/ 118 w 275"/>
                <a:gd name="T13" fmla="*/ 54 h 76"/>
                <a:gd name="T14" fmla="*/ 226 w 275"/>
                <a:gd name="T15" fmla="*/ 61 h 76"/>
                <a:gd name="T16" fmla="*/ 275 w 275"/>
                <a:gd name="T17" fmla="*/ 61 h 76"/>
                <a:gd name="T18" fmla="*/ 275 w 275"/>
                <a:gd name="T19" fmla="*/ 52 h 76"/>
                <a:gd name="T20" fmla="*/ 207 w 275"/>
                <a:gd name="T21" fmla="*/ 52 h 76"/>
                <a:gd name="T22" fmla="*/ 224 w 275"/>
                <a:gd name="T23" fmla="*/ 0 h 76"/>
                <a:gd name="T24" fmla="*/ 116 w 275"/>
                <a:gd name="T25" fmla="*/ 3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76">
                  <a:moveTo>
                    <a:pt x="116" y="33"/>
                  </a:moveTo>
                  <a:cubicBezTo>
                    <a:pt x="113" y="33"/>
                    <a:pt x="110" y="33"/>
                    <a:pt x="109" y="33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15" y="54"/>
                    <a:pt x="6" y="57"/>
                    <a:pt x="3" y="45"/>
                  </a:cubicBezTo>
                  <a:cubicBezTo>
                    <a:pt x="0" y="61"/>
                    <a:pt x="14" y="76"/>
                    <a:pt x="33" y="72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3" y="53"/>
                    <a:pt x="115" y="53"/>
                    <a:pt x="118" y="54"/>
                  </a:cubicBezTo>
                  <a:cubicBezTo>
                    <a:pt x="165" y="75"/>
                    <a:pt x="221" y="61"/>
                    <a:pt x="226" y="61"/>
                  </a:cubicBezTo>
                  <a:cubicBezTo>
                    <a:pt x="253" y="61"/>
                    <a:pt x="275" y="61"/>
                    <a:pt x="275" y="61"/>
                  </a:cubicBezTo>
                  <a:cubicBezTo>
                    <a:pt x="275" y="52"/>
                    <a:pt x="275" y="52"/>
                    <a:pt x="275" y="52"/>
                  </a:cubicBezTo>
                  <a:cubicBezTo>
                    <a:pt x="275" y="52"/>
                    <a:pt x="234" y="52"/>
                    <a:pt x="207" y="52"/>
                  </a:cubicBezTo>
                  <a:cubicBezTo>
                    <a:pt x="215" y="43"/>
                    <a:pt x="224" y="31"/>
                    <a:pt x="224" y="0"/>
                  </a:cubicBezTo>
                  <a:cubicBezTo>
                    <a:pt x="220" y="16"/>
                    <a:pt x="213" y="65"/>
                    <a:pt x="116" y="33"/>
                  </a:cubicBezTo>
                </a:path>
              </a:pathLst>
            </a:custGeom>
            <a:solidFill>
              <a:srgbClr val="EFC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Freeform 89"/>
            <p:cNvSpPr/>
            <p:nvPr/>
          </p:nvSpPr>
          <p:spPr bwMode="auto">
            <a:xfrm>
              <a:off x="4122738" y="4821238"/>
              <a:ext cx="1328738" cy="1001713"/>
            </a:xfrm>
            <a:custGeom>
              <a:avLst/>
              <a:gdLst>
                <a:gd name="T0" fmla="*/ 83 w 105"/>
                <a:gd name="T1" fmla="*/ 20 h 79"/>
                <a:gd name="T2" fmla="*/ 23 w 105"/>
                <a:gd name="T3" fmla="*/ 42 h 79"/>
                <a:gd name="T4" fmla="*/ 7 w 105"/>
                <a:gd name="T5" fmla="*/ 79 h 79"/>
                <a:gd name="T6" fmla="*/ 22 w 105"/>
                <a:gd name="T7" fmla="*/ 49 h 79"/>
                <a:gd name="T8" fmla="*/ 87 w 105"/>
                <a:gd name="T9" fmla="*/ 28 h 79"/>
                <a:gd name="T10" fmla="*/ 105 w 105"/>
                <a:gd name="T11" fmla="*/ 0 h 79"/>
                <a:gd name="T12" fmla="*/ 83 w 105"/>
                <a:gd name="T13" fmla="*/ 2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79">
                  <a:moveTo>
                    <a:pt x="83" y="20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3" y="51"/>
                    <a:pt x="0" y="68"/>
                    <a:pt x="7" y="79"/>
                  </a:cubicBezTo>
                  <a:cubicBezTo>
                    <a:pt x="5" y="68"/>
                    <a:pt x="6" y="55"/>
                    <a:pt x="22" y="49"/>
                  </a:cubicBezTo>
                  <a:cubicBezTo>
                    <a:pt x="22" y="49"/>
                    <a:pt x="71" y="34"/>
                    <a:pt x="87" y="28"/>
                  </a:cubicBezTo>
                  <a:cubicBezTo>
                    <a:pt x="101" y="23"/>
                    <a:pt x="105" y="0"/>
                    <a:pt x="105" y="0"/>
                  </a:cubicBezTo>
                  <a:cubicBezTo>
                    <a:pt x="102" y="11"/>
                    <a:pt x="83" y="20"/>
                    <a:pt x="83" y="20"/>
                  </a:cubicBezTo>
                  <a:close/>
                </a:path>
              </a:pathLst>
            </a:custGeom>
            <a:solidFill>
              <a:srgbClr val="FBE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" name="Freeform 90"/>
            <p:cNvSpPr/>
            <p:nvPr/>
          </p:nvSpPr>
          <p:spPr bwMode="auto">
            <a:xfrm>
              <a:off x="4071938" y="5405438"/>
              <a:ext cx="708025" cy="569913"/>
            </a:xfrm>
            <a:custGeom>
              <a:avLst/>
              <a:gdLst>
                <a:gd name="T0" fmla="*/ 39 w 56"/>
                <a:gd name="T1" fmla="*/ 1 h 45"/>
                <a:gd name="T2" fmla="*/ 20 w 56"/>
                <a:gd name="T3" fmla="*/ 7 h 45"/>
                <a:gd name="T4" fmla="*/ 30 w 56"/>
                <a:gd name="T5" fmla="*/ 40 h 45"/>
                <a:gd name="T6" fmla="*/ 49 w 56"/>
                <a:gd name="T7" fmla="*/ 34 h 45"/>
                <a:gd name="T8" fmla="*/ 55 w 56"/>
                <a:gd name="T9" fmla="*/ 25 h 45"/>
                <a:gd name="T10" fmla="*/ 49 w 56"/>
                <a:gd name="T11" fmla="*/ 6 h 45"/>
                <a:gd name="T12" fmla="*/ 39 w 56"/>
                <a:gd name="T1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5">
                  <a:moveTo>
                    <a:pt x="39" y="1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0" y="17"/>
                    <a:pt x="13" y="45"/>
                    <a:pt x="30" y="40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3" y="33"/>
                    <a:pt x="56" y="29"/>
                    <a:pt x="55" y="25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7" y="2"/>
                    <a:pt x="43" y="0"/>
                    <a:pt x="39" y="1"/>
                  </a:cubicBezTo>
                  <a:close/>
                </a:path>
              </a:pathLst>
            </a:custGeom>
            <a:solidFill>
              <a:srgbClr val="EFC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" name="Freeform 91"/>
            <p:cNvSpPr/>
            <p:nvPr/>
          </p:nvSpPr>
          <p:spPr bwMode="auto">
            <a:xfrm>
              <a:off x="4160838" y="5468938"/>
              <a:ext cx="569913" cy="455613"/>
            </a:xfrm>
            <a:custGeom>
              <a:avLst/>
              <a:gdLst>
                <a:gd name="T0" fmla="*/ 31 w 45"/>
                <a:gd name="T1" fmla="*/ 1 h 36"/>
                <a:gd name="T2" fmla="*/ 16 w 45"/>
                <a:gd name="T3" fmla="*/ 6 h 36"/>
                <a:gd name="T4" fmla="*/ 24 w 45"/>
                <a:gd name="T5" fmla="*/ 32 h 36"/>
                <a:gd name="T6" fmla="*/ 39 w 45"/>
                <a:gd name="T7" fmla="*/ 27 h 36"/>
                <a:gd name="T8" fmla="*/ 44 w 45"/>
                <a:gd name="T9" fmla="*/ 20 h 36"/>
                <a:gd name="T10" fmla="*/ 39 w 45"/>
                <a:gd name="T11" fmla="*/ 5 h 36"/>
                <a:gd name="T12" fmla="*/ 31 w 45"/>
                <a:gd name="T1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36">
                  <a:moveTo>
                    <a:pt x="31" y="1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0" y="13"/>
                    <a:pt x="10" y="36"/>
                    <a:pt x="24" y="32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3" y="26"/>
                    <a:pt x="45" y="23"/>
                    <a:pt x="44" y="2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4" y="0"/>
                    <a:pt x="31" y="1"/>
                  </a:cubicBezTo>
                  <a:close/>
                </a:path>
              </a:pathLst>
            </a:custGeom>
            <a:solidFill>
              <a:srgbClr val="FEF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Freeform 92"/>
            <p:cNvSpPr/>
            <p:nvPr/>
          </p:nvSpPr>
          <p:spPr bwMode="auto">
            <a:xfrm>
              <a:off x="4211638" y="5494338"/>
              <a:ext cx="519113" cy="417513"/>
            </a:xfrm>
            <a:custGeom>
              <a:avLst/>
              <a:gdLst>
                <a:gd name="T0" fmla="*/ 40 w 41"/>
                <a:gd name="T1" fmla="*/ 19 h 33"/>
                <a:gd name="T2" fmla="*/ 35 w 41"/>
                <a:gd name="T3" fmla="*/ 5 h 33"/>
                <a:gd name="T4" fmla="*/ 27 w 41"/>
                <a:gd name="T5" fmla="*/ 1 h 33"/>
                <a:gd name="T6" fmla="*/ 15 w 41"/>
                <a:gd name="T7" fmla="*/ 5 h 33"/>
                <a:gd name="T8" fmla="*/ 24 w 41"/>
                <a:gd name="T9" fmla="*/ 29 h 33"/>
                <a:gd name="T10" fmla="*/ 36 w 41"/>
                <a:gd name="T11" fmla="*/ 25 h 33"/>
                <a:gd name="T12" fmla="*/ 40 w 41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0" y="19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4" y="2"/>
                    <a:pt x="30" y="0"/>
                    <a:pt x="27" y="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2"/>
                    <a:pt x="11" y="33"/>
                    <a:pt x="24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9" y="24"/>
                    <a:pt x="41" y="21"/>
                    <a:pt x="40" y="19"/>
                  </a:cubicBezTo>
                  <a:close/>
                </a:path>
              </a:pathLst>
            </a:custGeom>
            <a:solidFill>
              <a:srgbClr val="FDF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Freeform 93"/>
            <p:cNvSpPr/>
            <p:nvPr/>
          </p:nvSpPr>
          <p:spPr bwMode="auto">
            <a:xfrm>
              <a:off x="7258050" y="4732338"/>
              <a:ext cx="354013" cy="963613"/>
            </a:xfrm>
            <a:custGeom>
              <a:avLst/>
              <a:gdLst>
                <a:gd name="T0" fmla="*/ 28 w 28"/>
                <a:gd name="T1" fmla="*/ 0 h 76"/>
                <a:gd name="T2" fmla="*/ 13 w 28"/>
                <a:gd name="T3" fmla="*/ 0 h 76"/>
                <a:gd name="T4" fmla="*/ 0 w 28"/>
                <a:gd name="T5" fmla="*/ 76 h 76"/>
                <a:gd name="T6" fmla="*/ 28 w 28"/>
                <a:gd name="T7" fmla="*/ 76 h 76"/>
                <a:gd name="T8" fmla="*/ 28 w 2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6">
                  <a:moveTo>
                    <a:pt x="28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76"/>
                    <a:pt x="28" y="76"/>
                    <a:pt x="28" y="76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E7C4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" name="Freeform 94"/>
            <p:cNvSpPr/>
            <p:nvPr/>
          </p:nvSpPr>
          <p:spPr bwMode="auto">
            <a:xfrm>
              <a:off x="7423150" y="4579938"/>
              <a:ext cx="188913" cy="152400"/>
            </a:xfrm>
            <a:custGeom>
              <a:avLst/>
              <a:gdLst>
                <a:gd name="T0" fmla="*/ 119 w 119"/>
                <a:gd name="T1" fmla="*/ 0 h 96"/>
                <a:gd name="T2" fmla="*/ 16 w 119"/>
                <a:gd name="T3" fmla="*/ 0 h 96"/>
                <a:gd name="T4" fmla="*/ 0 w 119"/>
                <a:gd name="T5" fmla="*/ 96 h 96"/>
                <a:gd name="T6" fmla="*/ 119 w 119"/>
                <a:gd name="T7" fmla="*/ 96 h 96"/>
                <a:gd name="T8" fmla="*/ 119 w 119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96">
                  <a:moveTo>
                    <a:pt x="119" y="0"/>
                  </a:moveTo>
                  <a:lnTo>
                    <a:pt x="16" y="0"/>
                  </a:lnTo>
                  <a:lnTo>
                    <a:pt x="0" y="96"/>
                  </a:lnTo>
                  <a:lnTo>
                    <a:pt x="119" y="96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EA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" name="Freeform 95"/>
            <p:cNvSpPr/>
            <p:nvPr/>
          </p:nvSpPr>
          <p:spPr bwMode="auto">
            <a:xfrm>
              <a:off x="7423150" y="4579938"/>
              <a:ext cx="188913" cy="152400"/>
            </a:xfrm>
            <a:custGeom>
              <a:avLst/>
              <a:gdLst>
                <a:gd name="T0" fmla="*/ 119 w 119"/>
                <a:gd name="T1" fmla="*/ 0 h 96"/>
                <a:gd name="T2" fmla="*/ 16 w 119"/>
                <a:gd name="T3" fmla="*/ 0 h 96"/>
                <a:gd name="T4" fmla="*/ 0 w 119"/>
                <a:gd name="T5" fmla="*/ 96 h 96"/>
                <a:gd name="T6" fmla="*/ 119 w 119"/>
                <a:gd name="T7" fmla="*/ 96 h 96"/>
                <a:gd name="T8" fmla="*/ 119 w 119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96">
                  <a:moveTo>
                    <a:pt x="119" y="0"/>
                  </a:moveTo>
                  <a:lnTo>
                    <a:pt x="16" y="0"/>
                  </a:lnTo>
                  <a:lnTo>
                    <a:pt x="0" y="96"/>
                  </a:lnTo>
                  <a:lnTo>
                    <a:pt x="119" y="96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0" name="Freeform 96"/>
            <p:cNvSpPr/>
            <p:nvPr/>
          </p:nvSpPr>
          <p:spPr bwMode="auto">
            <a:xfrm>
              <a:off x="7245350" y="5695950"/>
              <a:ext cx="366713" cy="114300"/>
            </a:xfrm>
            <a:custGeom>
              <a:avLst/>
              <a:gdLst>
                <a:gd name="T0" fmla="*/ 29 w 29"/>
                <a:gd name="T1" fmla="*/ 0 h 9"/>
                <a:gd name="T2" fmla="*/ 29 w 29"/>
                <a:gd name="T3" fmla="*/ 0 h 9"/>
                <a:gd name="T4" fmla="*/ 1 w 29"/>
                <a:gd name="T5" fmla="*/ 0 h 9"/>
                <a:gd name="T6" fmla="*/ 0 w 29"/>
                <a:gd name="T7" fmla="*/ 9 h 9"/>
                <a:gd name="T8" fmla="*/ 29 w 29"/>
                <a:gd name="T9" fmla="*/ 9 h 9"/>
                <a:gd name="T10" fmla="*/ 29 w 2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9"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7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1" y="9"/>
                    <a:pt x="29" y="9"/>
                    <a:pt x="29" y="9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DFB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1" name="Freeform 97"/>
            <p:cNvSpPr/>
            <p:nvPr/>
          </p:nvSpPr>
          <p:spPr bwMode="auto">
            <a:xfrm>
              <a:off x="7473950" y="4503738"/>
              <a:ext cx="2174875" cy="1497013"/>
            </a:xfrm>
            <a:custGeom>
              <a:avLst/>
              <a:gdLst>
                <a:gd name="T0" fmla="*/ 8 w 1370"/>
                <a:gd name="T1" fmla="*/ 0 h 943"/>
                <a:gd name="T2" fmla="*/ 0 w 1370"/>
                <a:gd name="T3" fmla="*/ 943 h 943"/>
                <a:gd name="T4" fmla="*/ 1370 w 1370"/>
                <a:gd name="T5" fmla="*/ 943 h 943"/>
                <a:gd name="T6" fmla="*/ 1370 w 1370"/>
                <a:gd name="T7" fmla="*/ 0 h 943"/>
                <a:gd name="T8" fmla="*/ 8 w 1370"/>
                <a:gd name="T9" fmla="*/ 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0" h="943">
                  <a:moveTo>
                    <a:pt x="8" y="0"/>
                  </a:moveTo>
                  <a:lnTo>
                    <a:pt x="0" y="943"/>
                  </a:lnTo>
                  <a:lnTo>
                    <a:pt x="1370" y="943"/>
                  </a:lnTo>
                  <a:lnTo>
                    <a:pt x="137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" name="Freeform 98"/>
            <p:cNvSpPr/>
            <p:nvPr/>
          </p:nvSpPr>
          <p:spPr bwMode="auto">
            <a:xfrm>
              <a:off x="7550150" y="5240338"/>
              <a:ext cx="1136650" cy="760413"/>
            </a:xfrm>
            <a:custGeom>
              <a:avLst/>
              <a:gdLst>
                <a:gd name="T0" fmla="*/ 0 w 90"/>
                <a:gd name="T1" fmla="*/ 60 h 60"/>
                <a:gd name="T2" fmla="*/ 90 w 90"/>
                <a:gd name="T3" fmla="*/ 60 h 60"/>
                <a:gd name="T4" fmla="*/ 89 w 90"/>
                <a:gd name="T5" fmla="*/ 0 h 60"/>
                <a:gd name="T6" fmla="*/ 0 w 90"/>
                <a:gd name="T7" fmla="*/ 0 h 60"/>
                <a:gd name="T8" fmla="*/ 0 w 9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0">
                  <a:moveTo>
                    <a:pt x="0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89" y="43"/>
                    <a:pt x="90" y="17"/>
                    <a:pt x="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" name="Freeform 99"/>
            <p:cNvSpPr/>
            <p:nvPr/>
          </p:nvSpPr>
          <p:spPr bwMode="auto">
            <a:xfrm>
              <a:off x="7878763" y="4414838"/>
              <a:ext cx="1770063" cy="1687513"/>
            </a:xfrm>
            <a:custGeom>
              <a:avLst/>
              <a:gdLst>
                <a:gd name="T0" fmla="*/ 0 w 1115"/>
                <a:gd name="T1" fmla="*/ 0 h 1063"/>
                <a:gd name="T2" fmla="*/ 0 w 1115"/>
                <a:gd name="T3" fmla="*/ 1063 h 1063"/>
                <a:gd name="T4" fmla="*/ 1115 w 1115"/>
                <a:gd name="T5" fmla="*/ 1063 h 1063"/>
                <a:gd name="T6" fmla="*/ 1115 w 1115"/>
                <a:gd name="T7" fmla="*/ 16 h 1063"/>
                <a:gd name="T8" fmla="*/ 0 w 1115"/>
                <a:gd name="T9" fmla="*/ 0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" h="1063">
                  <a:moveTo>
                    <a:pt x="0" y="0"/>
                  </a:moveTo>
                  <a:lnTo>
                    <a:pt x="0" y="1063"/>
                  </a:lnTo>
                  <a:lnTo>
                    <a:pt x="1115" y="1063"/>
                  </a:lnTo>
                  <a:lnTo>
                    <a:pt x="1115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" name="Freeform 100"/>
            <p:cNvSpPr/>
            <p:nvPr/>
          </p:nvSpPr>
          <p:spPr bwMode="auto">
            <a:xfrm>
              <a:off x="7953375" y="5100638"/>
              <a:ext cx="1695450" cy="1001713"/>
            </a:xfrm>
            <a:custGeom>
              <a:avLst/>
              <a:gdLst>
                <a:gd name="T0" fmla="*/ 8 w 1068"/>
                <a:gd name="T1" fmla="*/ 631 h 631"/>
                <a:gd name="T2" fmla="*/ 0 w 1068"/>
                <a:gd name="T3" fmla="*/ 0 h 631"/>
                <a:gd name="T4" fmla="*/ 1068 w 1068"/>
                <a:gd name="T5" fmla="*/ 0 h 631"/>
                <a:gd name="T6" fmla="*/ 1068 w 1068"/>
                <a:gd name="T7" fmla="*/ 631 h 631"/>
                <a:gd name="T8" fmla="*/ 8 w 1068"/>
                <a:gd name="T9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8" h="631">
                  <a:moveTo>
                    <a:pt x="8" y="631"/>
                  </a:moveTo>
                  <a:lnTo>
                    <a:pt x="0" y="0"/>
                  </a:lnTo>
                  <a:lnTo>
                    <a:pt x="1068" y="0"/>
                  </a:lnTo>
                  <a:lnTo>
                    <a:pt x="1068" y="631"/>
                  </a:lnTo>
                  <a:lnTo>
                    <a:pt x="8" y="631"/>
                  </a:lnTo>
                  <a:close/>
                </a:path>
              </a:pathLst>
            </a:custGeom>
            <a:solidFill>
              <a:srgbClr val="424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" name="Freeform 101"/>
            <p:cNvSpPr/>
            <p:nvPr/>
          </p:nvSpPr>
          <p:spPr bwMode="auto">
            <a:xfrm>
              <a:off x="8042275" y="5708650"/>
              <a:ext cx="241300" cy="228600"/>
            </a:xfrm>
            <a:custGeom>
              <a:avLst/>
              <a:gdLst>
                <a:gd name="T0" fmla="*/ 5 w 19"/>
                <a:gd name="T1" fmla="*/ 16 h 18"/>
                <a:gd name="T2" fmla="*/ 16 w 19"/>
                <a:gd name="T3" fmla="*/ 13 h 18"/>
                <a:gd name="T4" fmla="*/ 13 w 19"/>
                <a:gd name="T5" fmla="*/ 2 h 18"/>
                <a:gd name="T6" fmla="*/ 2 w 19"/>
                <a:gd name="T7" fmla="*/ 5 h 18"/>
                <a:gd name="T8" fmla="*/ 5 w 19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5" y="16"/>
                  </a:moveTo>
                  <a:cubicBezTo>
                    <a:pt x="9" y="18"/>
                    <a:pt x="14" y="17"/>
                    <a:pt x="16" y="13"/>
                  </a:cubicBezTo>
                  <a:cubicBezTo>
                    <a:pt x="19" y="9"/>
                    <a:pt x="17" y="4"/>
                    <a:pt x="13" y="2"/>
                  </a:cubicBezTo>
                  <a:cubicBezTo>
                    <a:pt x="9" y="0"/>
                    <a:pt x="4" y="1"/>
                    <a:pt x="2" y="5"/>
                  </a:cubicBezTo>
                  <a:cubicBezTo>
                    <a:pt x="0" y="9"/>
                    <a:pt x="1" y="14"/>
                    <a:pt x="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" name="Freeform 102"/>
            <p:cNvSpPr/>
            <p:nvPr/>
          </p:nvSpPr>
          <p:spPr bwMode="auto">
            <a:xfrm>
              <a:off x="8093075" y="5810250"/>
              <a:ext cx="50800" cy="38100"/>
            </a:xfrm>
            <a:custGeom>
              <a:avLst/>
              <a:gdLst>
                <a:gd name="T0" fmla="*/ 1 w 4"/>
                <a:gd name="T1" fmla="*/ 3 h 3"/>
                <a:gd name="T2" fmla="*/ 4 w 4"/>
                <a:gd name="T3" fmla="*/ 2 h 3"/>
                <a:gd name="T4" fmla="*/ 3 w 4"/>
                <a:gd name="T5" fmla="*/ 0 h 3"/>
                <a:gd name="T6" fmla="*/ 1 w 4"/>
                <a:gd name="T7" fmla="*/ 1 h 3"/>
                <a:gd name="T8" fmla="*/ 1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2" y="3"/>
                    <a:pt x="3" y="3"/>
                    <a:pt x="4" y="2"/>
                  </a:cubicBezTo>
                  <a:cubicBezTo>
                    <a:pt x="4" y="2"/>
                    <a:pt x="4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" name="Freeform 103"/>
            <p:cNvSpPr/>
            <p:nvPr/>
          </p:nvSpPr>
          <p:spPr bwMode="auto">
            <a:xfrm>
              <a:off x="8118475" y="5759450"/>
              <a:ext cx="50800" cy="508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3 h 4"/>
                <a:gd name="T4" fmla="*/ 3 w 4"/>
                <a:gd name="T5" fmla="*/ 1 h 4"/>
                <a:gd name="T6" fmla="*/ 1 w 4"/>
                <a:gd name="T7" fmla="*/ 1 h 4"/>
                <a:gd name="T8" fmla="*/ 1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4"/>
                    <a:pt x="3" y="4"/>
                    <a:pt x="4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" name="Freeform 104"/>
            <p:cNvSpPr/>
            <p:nvPr/>
          </p:nvSpPr>
          <p:spPr bwMode="auto">
            <a:xfrm>
              <a:off x="8143875" y="5835650"/>
              <a:ext cx="50800" cy="508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3 h 4"/>
                <a:gd name="T4" fmla="*/ 3 w 4"/>
                <a:gd name="T5" fmla="*/ 0 h 4"/>
                <a:gd name="T6" fmla="*/ 1 w 4"/>
                <a:gd name="T7" fmla="*/ 1 h 4"/>
                <a:gd name="T8" fmla="*/ 1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4"/>
                    <a:pt x="3" y="3"/>
                    <a:pt x="4" y="3"/>
                  </a:cubicBezTo>
                  <a:cubicBezTo>
                    <a:pt x="4" y="2"/>
                    <a:pt x="4" y="1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" name="Freeform 105"/>
            <p:cNvSpPr/>
            <p:nvPr/>
          </p:nvSpPr>
          <p:spPr bwMode="auto">
            <a:xfrm>
              <a:off x="8169275" y="5784850"/>
              <a:ext cx="50800" cy="50800"/>
            </a:xfrm>
            <a:custGeom>
              <a:avLst/>
              <a:gdLst>
                <a:gd name="T0" fmla="*/ 1 w 4"/>
                <a:gd name="T1" fmla="*/ 4 h 4"/>
                <a:gd name="T2" fmla="*/ 4 w 4"/>
                <a:gd name="T3" fmla="*/ 3 h 4"/>
                <a:gd name="T4" fmla="*/ 3 w 4"/>
                <a:gd name="T5" fmla="*/ 1 h 4"/>
                <a:gd name="T6" fmla="*/ 1 w 4"/>
                <a:gd name="T7" fmla="*/ 1 h 4"/>
                <a:gd name="T8" fmla="*/ 1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3" y="4"/>
                    <a:pt x="4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" name="Freeform 106"/>
            <p:cNvSpPr/>
            <p:nvPr/>
          </p:nvSpPr>
          <p:spPr bwMode="auto">
            <a:xfrm>
              <a:off x="8370888" y="5708650"/>
              <a:ext cx="241300" cy="228600"/>
            </a:xfrm>
            <a:custGeom>
              <a:avLst/>
              <a:gdLst>
                <a:gd name="T0" fmla="*/ 6 w 19"/>
                <a:gd name="T1" fmla="*/ 16 h 18"/>
                <a:gd name="T2" fmla="*/ 17 w 19"/>
                <a:gd name="T3" fmla="*/ 13 h 18"/>
                <a:gd name="T4" fmla="*/ 13 w 19"/>
                <a:gd name="T5" fmla="*/ 2 h 18"/>
                <a:gd name="T6" fmla="*/ 2 w 19"/>
                <a:gd name="T7" fmla="*/ 5 h 18"/>
                <a:gd name="T8" fmla="*/ 6 w 19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6" y="16"/>
                  </a:moveTo>
                  <a:cubicBezTo>
                    <a:pt x="10" y="18"/>
                    <a:pt x="15" y="17"/>
                    <a:pt x="17" y="13"/>
                  </a:cubicBezTo>
                  <a:cubicBezTo>
                    <a:pt x="19" y="9"/>
                    <a:pt x="17" y="4"/>
                    <a:pt x="13" y="2"/>
                  </a:cubicBezTo>
                  <a:cubicBezTo>
                    <a:pt x="9" y="0"/>
                    <a:pt x="4" y="1"/>
                    <a:pt x="2" y="5"/>
                  </a:cubicBezTo>
                  <a:cubicBezTo>
                    <a:pt x="0" y="9"/>
                    <a:pt x="2" y="14"/>
                    <a:pt x="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" name="Freeform 107"/>
            <p:cNvSpPr/>
            <p:nvPr/>
          </p:nvSpPr>
          <p:spPr bwMode="auto">
            <a:xfrm>
              <a:off x="8434388" y="5810250"/>
              <a:ext cx="38100" cy="38100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2 h 3"/>
                <a:gd name="T4" fmla="*/ 2 w 3"/>
                <a:gd name="T5" fmla="*/ 0 h 3"/>
                <a:gd name="T6" fmla="*/ 0 w 3"/>
                <a:gd name="T7" fmla="*/ 1 h 3"/>
                <a:gd name="T8" fmla="*/ 1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" name="Freeform 108"/>
            <p:cNvSpPr/>
            <p:nvPr/>
          </p:nvSpPr>
          <p:spPr bwMode="auto">
            <a:xfrm>
              <a:off x="8459788" y="5759450"/>
              <a:ext cx="38100" cy="50800"/>
            </a:xfrm>
            <a:custGeom>
              <a:avLst/>
              <a:gdLst>
                <a:gd name="T0" fmla="*/ 1 w 3"/>
                <a:gd name="T1" fmla="*/ 3 h 4"/>
                <a:gd name="T2" fmla="*/ 3 w 3"/>
                <a:gd name="T3" fmla="*/ 3 h 4"/>
                <a:gd name="T4" fmla="*/ 2 w 3"/>
                <a:gd name="T5" fmla="*/ 1 h 4"/>
                <a:gd name="T6" fmla="*/ 0 w 3"/>
                <a:gd name="T7" fmla="*/ 1 h 4"/>
                <a:gd name="T8" fmla="*/ 1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3"/>
                  </a:move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3" name="Freeform 109"/>
            <p:cNvSpPr/>
            <p:nvPr/>
          </p:nvSpPr>
          <p:spPr bwMode="auto">
            <a:xfrm>
              <a:off x="8485188" y="5835650"/>
              <a:ext cx="38100" cy="50800"/>
            </a:xfrm>
            <a:custGeom>
              <a:avLst/>
              <a:gdLst>
                <a:gd name="T0" fmla="*/ 1 w 3"/>
                <a:gd name="T1" fmla="*/ 3 h 4"/>
                <a:gd name="T2" fmla="*/ 3 w 3"/>
                <a:gd name="T3" fmla="*/ 3 h 4"/>
                <a:gd name="T4" fmla="*/ 2 w 3"/>
                <a:gd name="T5" fmla="*/ 0 h 4"/>
                <a:gd name="T6" fmla="*/ 0 w 3"/>
                <a:gd name="T7" fmla="*/ 1 h 4"/>
                <a:gd name="T8" fmla="*/ 1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3"/>
                  </a:moveTo>
                  <a:cubicBezTo>
                    <a:pt x="2" y="4"/>
                    <a:pt x="2" y="3"/>
                    <a:pt x="3" y="3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4" name="Freeform 110"/>
            <p:cNvSpPr/>
            <p:nvPr/>
          </p:nvSpPr>
          <p:spPr bwMode="auto">
            <a:xfrm>
              <a:off x="8510588" y="5784850"/>
              <a:ext cx="38100" cy="50800"/>
            </a:xfrm>
            <a:custGeom>
              <a:avLst/>
              <a:gdLst>
                <a:gd name="T0" fmla="*/ 1 w 3"/>
                <a:gd name="T1" fmla="*/ 4 h 4"/>
                <a:gd name="T2" fmla="*/ 3 w 3"/>
                <a:gd name="T3" fmla="*/ 3 h 4"/>
                <a:gd name="T4" fmla="*/ 2 w 3"/>
                <a:gd name="T5" fmla="*/ 1 h 4"/>
                <a:gd name="T6" fmla="*/ 0 w 3"/>
                <a:gd name="T7" fmla="*/ 1 h 4"/>
                <a:gd name="T8" fmla="*/ 1 w 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55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5" name="Freeform 111"/>
            <p:cNvSpPr/>
            <p:nvPr/>
          </p:nvSpPr>
          <p:spPr bwMode="auto">
            <a:xfrm>
              <a:off x="7878763" y="4414838"/>
              <a:ext cx="1770063" cy="1687513"/>
            </a:xfrm>
            <a:custGeom>
              <a:avLst/>
              <a:gdLst>
                <a:gd name="T0" fmla="*/ 55 w 1115"/>
                <a:gd name="T1" fmla="*/ 72 h 1063"/>
                <a:gd name="T2" fmla="*/ 55 w 1115"/>
                <a:gd name="T3" fmla="*/ 1063 h 1063"/>
                <a:gd name="T4" fmla="*/ 0 w 1115"/>
                <a:gd name="T5" fmla="*/ 1063 h 1063"/>
                <a:gd name="T6" fmla="*/ 0 w 1115"/>
                <a:gd name="T7" fmla="*/ 0 h 1063"/>
                <a:gd name="T8" fmla="*/ 1115 w 1115"/>
                <a:gd name="T9" fmla="*/ 0 h 1063"/>
                <a:gd name="T10" fmla="*/ 1115 w 1115"/>
                <a:gd name="T11" fmla="*/ 72 h 1063"/>
                <a:gd name="T12" fmla="*/ 55 w 1115"/>
                <a:gd name="T13" fmla="*/ 72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5" h="1063">
                  <a:moveTo>
                    <a:pt x="55" y="72"/>
                  </a:moveTo>
                  <a:lnTo>
                    <a:pt x="55" y="1063"/>
                  </a:lnTo>
                  <a:lnTo>
                    <a:pt x="0" y="1063"/>
                  </a:lnTo>
                  <a:lnTo>
                    <a:pt x="0" y="0"/>
                  </a:lnTo>
                  <a:lnTo>
                    <a:pt x="1115" y="0"/>
                  </a:lnTo>
                  <a:lnTo>
                    <a:pt x="1115" y="72"/>
                  </a:lnTo>
                  <a:lnTo>
                    <a:pt x="55" y="72"/>
                  </a:lnTo>
                  <a:close/>
                </a:path>
              </a:pathLst>
            </a:custGeom>
            <a:solidFill>
              <a:srgbClr val="7B7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262211" y="2060300"/>
            <a:ext cx="5004911" cy="1865673"/>
            <a:chOff x="523323" y="3361613"/>
            <a:chExt cx="6673215" cy="2487564"/>
          </a:xfrm>
        </p:grpSpPr>
        <p:sp>
          <p:nvSpPr>
            <p:cNvPr id="148" name="文本框 147"/>
            <p:cNvSpPr txBox="1"/>
            <p:nvPr/>
          </p:nvSpPr>
          <p:spPr>
            <a:xfrm>
              <a:off x="523323" y="3361613"/>
              <a:ext cx="6673215" cy="1844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2018</a:t>
              </a: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上半年重庆市公务员考试</a:t>
              </a:r>
              <a:endParaRPr lang="zh-CN" altLang="en-US" sz="24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 fontAlgn="auto">
                <a:lnSpc>
                  <a:spcPct val="150000"/>
                </a:lnSpc>
              </a:pPr>
              <a:r>
                <a:rPr lang="zh-CN" altLang="en-US" sz="3200" b="1" dirty="0" smtClean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职位及考纲分析</a:t>
              </a:r>
              <a:endParaRPr lang="zh-CN" altLang="en-US" sz="3200" b="1" dirty="0" smtClean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1091189" y="5123375"/>
              <a:ext cx="5537200" cy="725802"/>
              <a:chOff x="1091189" y="5123375"/>
              <a:chExt cx="5537200" cy="725802"/>
            </a:xfrm>
          </p:grpSpPr>
          <p:sp>
            <p:nvSpPr>
              <p:cNvPr id="151" name="文本框 32"/>
              <p:cNvSpPr txBox="1">
                <a:spLocks noChangeArrowheads="1"/>
              </p:cNvSpPr>
              <p:nvPr/>
            </p:nvSpPr>
            <p:spPr bwMode="auto">
              <a:xfrm>
                <a:off x="1855728" y="5419917"/>
                <a:ext cx="3848100" cy="429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15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Arial" panose="020B0604020202020204" pitchFamily="34" charset="0"/>
                  </a:rPr>
                  <a:t>主 讲：    杨治林   张佳庆</a:t>
                </a:r>
                <a:endParaRPr lang="zh-CN" altLang="en-US" sz="15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endParaRPr>
              </a:p>
            </p:txBody>
          </p:sp>
          <p:cxnSp>
            <p:nvCxnSpPr>
              <p:cNvPr id="152" name="直接连接符 151"/>
              <p:cNvCxnSpPr/>
              <p:nvPr/>
            </p:nvCxnSpPr>
            <p:spPr>
              <a:xfrm>
                <a:off x="1091189" y="5123375"/>
                <a:ext cx="553720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77110" y="1086485"/>
            <a:ext cx="4018280" cy="691515"/>
            <a:chOff x="3586" y="1641"/>
            <a:chExt cx="6328" cy="2028"/>
          </a:xfrm>
        </p:grpSpPr>
        <p:sp>
          <p:nvSpPr>
            <p:cNvPr id="92169" name="圆角矩形 11"/>
            <p:cNvSpPr/>
            <p:nvPr/>
          </p:nvSpPr>
          <p:spPr>
            <a:xfrm>
              <a:off x="3586" y="1641"/>
              <a:ext cx="6328" cy="202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2170" name="TextBox 14"/>
            <p:cNvSpPr/>
            <p:nvPr/>
          </p:nvSpPr>
          <p:spPr>
            <a:xfrm>
              <a:off x="3586" y="1853"/>
              <a:ext cx="6288" cy="162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ctr" eaLnBrk="1" hangingPunct="1"/>
              <a:r>
                <a:rPr lang="zh-CN" altLang="zh-CN" sz="3000" b="1" dirty="0">
                  <a:latin typeface="微软雅黑" panose="020B0503020204020204" charset="-122"/>
                  <a:ea typeface="微软雅黑" panose="020B0503020204020204" charset="-122"/>
                </a:rPr>
                <a:t>招录职位分析</a:t>
              </a:r>
              <a:endParaRPr lang="zh-CN" altLang="zh-CN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276475" y="2058035"/>
            <a:ext cx="4018915" cy="696595"/>
            <a:chOff x="3908" y="5516"/>
            <a:chExt cx="6329" cy="1097"/>
          </a:xfrm>
        </p:grpSpPr>
        <p:sp>
          <p:nvSpPr>
            <p:cNvPr id="92164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2166" name="TextBox 14"/>
            <p:cNvSpPr/>
            <p:nvPr/>
          </p:nvSpPr>
          <p:spPr>
            <a:xfrm>
              <a:off x="3908" y="5609"/>
              <a:ext cx="6289" cy="87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ctr" eaLnBrk="1" hangingPunct="1"/>
              <a:r>
                <a:rPr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报考技巧分析</a:t>
              </a:r>
              <a:endParaRPr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0230803" y="6075680"/>
            <a:ext cx="1425575" cy="4178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乐 恩 教 育</a:t>
            </a:r>
            <a:endParaRPr lang="zh-CN" altLang="en-US" sz="2000" b="1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 10"/>
          <p:cNvSpPr/>
          <p:nvPr/>
        </p:nvSpPr>
        <p:spPr bwMode="auto">
          <a:xfrm>
            <a:off x="11096625" y="6089650"/>
            <a:ext cx="1048385" cy="728345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562465" y="6439535"/>
            <a:ext cx="2130425" cy="27622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1200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www.leenjy.com</a:t>
            </a:r>
            <a:endParaRPr lang="en-US" altLang="zh-CN" sz="1200" b="1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357803" y="6202680"/>
            <a:ext cx="1425575" cy="4178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乐 恩 教 育</a:t>
            </a:r>
            <a:endParaRPr lang="zh-CN" altLang="en-US" sz="2000" b="1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 10"/>
          <p:cNvSpPr/>
          <p:nvPr/>
        </p:nvSpPr>
        <p:spPr bwMode="auto">
          <a:xfrm>
            <a:off x="11223625" y="6216650"/>
            <a:ext cx="1048385" cy="728345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689465" y="6566535"/>
            <a:ext cx="2130425" cy="27622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1200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www.leenjy.com</a:t>
            </a:r>
            <a:endParaRPr lang="en-US" altLang="zh-CN" sz="1200" b="1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MH_Entry_1"/>
          <p:cNvSpPr/>
          <p:nvPr>
            <p:custDataLst>
              <p:tags r:id="rId1"/>
            </p:custDataLst>
          </p:nvPr>
        </p:nvSpPr>
        <p:spPr>
          <a:xfrm>
            <a:off x="811530" y="215900"/>
            <a:ext cx="2376805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讲座要点</a:t>
            </a:r>
            <a:endParaRPr lang="en-US" altLang="zh-CN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225675" y="3029585"/>
            <a:ext cx="4018915" cy="696595"/>
            <a:chOff x="3908" y="5516"/>
            <a:chExt cx="6329" cy="1097"/>
          </a:xfrm>
        </p:grpSpPr>
        <p:sp>
          <p:nvSpPr>
            <p:cNvPr id="11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TextBox 14"/>
            <p:cNvSpPr/>
            <p:nvPr/>
          </p:nvSpPr>
          <p:spPr>
            <a:xfrm>
              <a:off x="3908" y="5609"/>
              <a:ext cx="6289" cy="87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</a:ln>
          </p:spPr>
          <p:txBody>
            <a:bodyPr wrap="square">
              <a:spAutoFit/>
            </a:bodyPr>
            <a:p>
              <a:pPr lvl="0" algn="ctr" eaLnBrk="1" hangingPunct="1"/>
              <a:r>
                <a:rPr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行测大纲解读</a:t>
              </a:r>
              <a:endParaRPr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76475" y="4006850"/>
            <a:ext cx="4018915" cy="696595"/>
            <a:chOff x="3908" y="5516"/>
            <a:chExt cx="6329" cy="1097"/>
          </a:xfrm>
        </p:grpSpPr>
        <p:sp>
          <p:nvSpPr>
            <p:cNvPr id="15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TextBox 14"/>
            <p:cNvSpPr/>
            <p:nvPr/>
          </p:nvSpPr>
          <p:spPr>
            <a:xfrm>
              <a:off x="3908" y="5609"/>
              <a:ext cx="6289" cy="87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</a:ln>
          </p:spPr>
          <p:txBody>
            <a:bodyPr wrap="square">
              <a:spAutoFit/>
            </a:bodyPr>
            <a:p>
              <a:pPr lvl="0" algn="ctr" eaLnBrk="1" hangingPunct="1"/>
              <a:r>
                <a:rPr lang="zh-CN" altLang="en-US" sz="3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申论大纲解读</a:t>
              </a:r>
              <a:endPara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69210" y="1927860"/>
            <a:ext cx="4018280" cy="696595"/>
            <a:chOff x="3909" y="5516"/>
            <a:chExt cx="6328" cy="1097"/>
          </a:xfrm>
        </p:grpSpPr>
        <p:sp>
          <p:nvSpPr>
            <p:cNvPr id="92164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2166" name="TextBox 14"/>
            <p:cNvSpPr/>
            <p:nvPr/>
          </p:nvSpPr>
          <p:spPr>
            <a:xfrm>
              <a:off x="4294" y="5609"/>
              <a:ext cx="5566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ctr" eaLnBrk="1" hangingPunct="1"/>
              <a:r>
                <a:rPr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招录职位分析</a:t>
              </a:r>
              <a:endParaRPr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招录职位分析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表格 4"/>
          <p:cNvGraphicFramePr>
            <a:graphicFrameLocks noChangeAspect="1"/>
          </p:cNvGraphicFramePr>
          <p:nvPr/>
        </p:nvGraphicFramePr>
        <p:xfrm>
          <a:off x="618490" y="1007110"/>
          <a:ext cx="7446645" cy="3375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805"/>
                <a:gridCol w="1859280"/>
                <a:gridCol w="1859280"/>
                <a:gridCol w="1859280"/>
              </a:tblGrid>
              <a:tr h="3905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部门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招录人数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部门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招录人数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6400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乡镇机关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人民政府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155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市交委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公安局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176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安监局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898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人社局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123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卫生局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27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工商局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66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国库支付中心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91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司法局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43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水利局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152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环保局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45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经济调查队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城市管理局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其他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478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4679315" y="-94615"/>
            <a:ext cx="20370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isometricOffAxis1Right">
                <a:rot lat="600000" lon="19500000" rev="0"/>
              </a:camera>
              <a:lightRig rig="threePt" dir="t">
                <a:rot lat="0" lon="0" rev="0"/>
              </a:lightRig>
            </a:scene3d>
            <a:sp3d extrusionH="266700" contourW="12700">
              <a:extrusionClr>
                <a:srgbClr val="A7A7A6"/>
              </a:extrusionClr>
              <a:contourClr>
                <a:srgbClr val="BEBCB9"/>
              </a:contourClr>
            </a:sp3d>
          </a:bodyPr>
          <a:p>
            <a:pPr algn="ctr"/>
            <a:r>
              <a:rPr lang="en-US" altLang="zh-CN" sz="7200" b="1">
                <a:ln w="6600">
                  <a:prstDash val="solid"/>
                </a:ln>
                <a:solidFill>
                  <a:srgbClr val="FF0000"/>
                </a:solidFill>
                <a:effectLst>
                  <a:outerShdw blurRad="63500" dist="342900" dir="720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1193</a:t>
            </a:r>
            <a:endParaRPr lang="en-US" altLang="zh-CN" sz="7200" b="1">
              <a:ln w="6600">
                <a:prstDash val="solid"/>
              </a:ln>
              <a:solidFill>
                <a:srgbClr val="FF0000"/>
              </a:solidFill>
              <a:effectLst>
                <a:outerShdw blurRad="63500" dist="342900" dir="720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招录职位分析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表格 5"/>
          <p:cNvGraphicFramePr>
            <a:graphicFrameLocks noChangeAspect="1"/>
          </p:cNvGraphicFramePr>
          <p:nvPr/>
        </p:nvGraphicFramePr>
        <p:xfrm>
          <a:off x="443865" y="1874520"/>
          <a:ext cx="815975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</a:tblGrid>
              <a:tr h="7232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学历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专科及以上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本科及以上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本科学士以上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研究生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905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招录人数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129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314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728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22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911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占比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10.8%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26.3%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61%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1.8%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69210" y="1927860"/>
            <a:ext cx="4018280" cy="696595"/>
            <a:chOff x="3909" y="5516"/>
            <a:chExt cx="6328" cy="1097"/>
          </a:xfrm>
        </p:grpSpPr>
        <p:sp>
          <p:nvSpPr>
            <p:cNvPr id="92164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2166" name="TextBox 14"/>
            <p:cNvSpPr/>
            <p:nvPr/>
          </p:nvSpPr>
          <p:spPr>
            <a:xfrm>
              <a:off x="4294" y="5609"/>
              <a:ext cx="5566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ctr" eaLnBrk="1" hangingPunct="1"/>
              <a:r>
                <a:rPr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报考技巧分析</a:t>
              </a:r>
              <a:endParaRPr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0" y="2389505"/>
            <a:ext cx="8135620" cy="82486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377190" y="995680"/>
            <a:ext cx="7406640" cy="6540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一、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尽量报吻合条件最多的职位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zh-CN" altLang="en-US" sz="14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专业、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学历、户口、性别、工作经验等）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230" y="1290955"/>
            <a:ext cx="6837045" cy="3328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" y="778510"/>
            <a:ext cx="6400800" cy="7639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r="504" b="5946"/>
          <a:stretch>
            <a:fillRect/>
          </a:stretch>
        </p:blipFill>
        <p:spPr>
          <a:xfrm>
            <a:off x="811530" y="1526540"/>
            <a:ext cx="6400165" cy="3519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10" y="1614170"/>
            <a:ext cx="7713980" cy="1914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77190" y="995680"/>
            <a:ext cx="5758180" cy="6540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二、同等条件下尽量报历年进面分较低的地区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1252855" y="867410"/>
          <a:ext cx="5991225" cy="4442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245"/>
                <a:gridCol w="1198245"/>
                <a:gridCol w="1198245"/>
                <a:gridCol w="1198245"/>
                <a:gridCol w="1198245"/>
              </a:tblGrid>
              <a:tr h="36576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121.5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128.7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822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渝中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140.1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大渡口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沙坪坝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北碚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133.4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22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江北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142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南岸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134.6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巴南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124.2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133.3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22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九龙坡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123.9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135.2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3816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渝北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133.7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82905" y="1522095"/>
            <a:ext cx="736600" cy="3164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主城九区进面情况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822325" y="824865"/>
          <a:ext cx="7499350" cy="415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9870"/>
                <a:gridCol w="1499870"/>
                <a:gridCol w="1499870"/>
                <a:gridCol w="1499870"/>
                <a:gridCol w="1499870"/>
              </a:tblGrid>
              <a:tr h="33528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121.5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128.7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33528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璧山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长寿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9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合川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131.2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荣昌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123.8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江津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綦江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129.3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9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大足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涪陵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永川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129.6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9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万盛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128.4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铜梁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120.1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潼南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119.6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125.4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9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南川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118.8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32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122.7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34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48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武隆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115.6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37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61290" y="989330"/>
            <a:ext cx="736600" cy="3164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一小时经济圈十四地区</a:t>
            </a:r>
            <a:endParaRPr lang="en-US" altLang="zh-CN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926465" y="1022985"/>
          <a:ext cx="79502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040"/>
                <a:gridCol w="1590040"/>
                <a:gridCol w="1590040"/>
                <a:gridCol w="1590040"/>
                <a:gridCol w="1590040"/>
              </a:tblGrid>
              <a:tr h="30480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121.5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年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128.7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30480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分数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排名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酉阳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1206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万州</a:t>
                      </a:r>
                      <a:endParaRPr lang="zh-CN" altLang="en-US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125.2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9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129.7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17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黔江</a:t>
                      </a:r>
                      <a:endParaRPr lang="zh-CN" altLang="en-US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122.8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18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130.3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15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开州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梁平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121.1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云阳</a:t>
                      </a:r>
                      <a:endParaRPr lang="zh-CN" altLang="en-US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120.8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25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128.4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D915C9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21</a:t>
                      </a:r>
                      <a:endParaRPr lang="en-US" altLang="zh-CN" sz="1400" b="0">
                        <a:solidFill>
                          <a:srgbClr val="D915C9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石柱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120.6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丰都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119.3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127.8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秀山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119.2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123.2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32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巫溪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忠县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117.6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33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125.6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29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彭水</a:t>
                      </a:r>
                      <a:endParaRPr lang="zh-CN" altLang="en-US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117.1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34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124.7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31</a:t>
                      </a:r>
                      <a:endParaRPr lang="en-US" altLang="zh-CN" sz="14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垫江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117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35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118.5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巫山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116.9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36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122.6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35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城口</a:t>
                      </a:r>
                      <a:endParaRPr lang="zh-CN" altLang="en-US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114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38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120.7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 b="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37</a:t>
                      </a:r>
                      <a:endParaRPr lang="en-US" altLang="zh-CN" sz="1400" b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ctr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58115" y="1910080"/>
            <a:ext cx="736600" cy="3164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其他地区</a:t>
            </a:r>
            <a:endParaRPr lang="zh-CN" altLang="en-US" sz="24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77190" y="995680"/>
            <a:ext cx="5758180" cy="6540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三、尽量避免跟公考热门专业竞争</a:t>
            </a: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34035" y="2301875"/>
            <a:ext cx="1581785" cy="14903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法学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630170" y="2252345"/>
            <a:ext cx="1497965" cy="14903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政治学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42485" y="2257425"/>
            <a:ext cx="1559560" cy="14903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公共管理类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325" y="2212975"/>
            <a:ext cx="1553210" cy="14408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工商管理类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77190" y="995680"/>
            <a:ext cx="5758180" cy="6540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三、尽量避免跟公考热门专业竞争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" y="1929765"/>
            <a:ext cx="9057005" cy="2656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报考技巧分析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77190" y="995680"/>
            <a:ext cx="5758180" cy="6540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四、尽量报招录人数较多的职位或报考比例少的岗位</a:t>
            </a:r>
            <a:endParaRPr lang="zh-CN" altLang="en-US"/>
          </a:p>
        </p:txBody>
      </p:sp>
      <p:pic>
        <p:nvPicPr>
          <p:cNvPr id="5" name="图片 4" descr="023b5bb5c9ea15ce0205cc4cbd003af33b87b28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865" y="2133600"/>
            <a:ext cx="2179320" cy="2179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69210" y="1927860"/>
            <a:ext cx="4018280" cy="696595"/>
            <a:chOff x="3909" y="5516"/>
            <a:chExt cx="6328" cy="1097"/>
          </a:xfrm>
        </p:grpSpPr>
        <p:sp>
          <p:nvSpPr>
            <p:cNvPr id="92164" name="圆角矩形 12"/>
            <p:cNvSpPr/>
            <p:nvPr/>
          </p:nvSpPr>
          <p:spPr>
            <a:xfrm>
              <a:off x="3909" y="5516"/>
              <a:ext cx="6328" cy="109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C8C8C">
                    <a:alpha val="100000"/>
                  </a:srgbClr>
                </a:gs>
                <a:gs pos="50000">
                  <a:srgbClr val="CACACA">
                    <a:alpha val="100000"/>
                  </a:srgbClr>
                </a:gs>
                <a:gs pos="100000">
                  <a:srgbClr val="F2F2F2">
                    <a:alpha val="100000"/>
                  </a:srgbClr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2166" name="TextBox 14"/>
            <p:cNvSpPr/>
            <p:nvPr/>
          </p:nvSpPr>
          <p:spPr>
            <a:xfrm>
              <a:off x="4294" y="5609"/>
              <a:ext cx="5566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ctr" eaLnBrk="1" hangingPunct="1"/>
              <a:r>
                <a:rPr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考试题型分析</a:t>
              </a:r>
              <a:endParaRPr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28675" y="682625"/>
            <a:ext cx="74885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一、行测题型简介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考试题型分析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70735" y="2113280"/>
            <a:ext cx="1057275" cy="1170305"/>
            <a:chOff x="1141781" y="3336463"/>
            <a:chExt cx="1539116" cy="1539116"/>
          </a:xfrm>
        </p:grpSpPr>
        <p:grpSp>
          <p:nvGrpSpPr>
            <p:cNvPr id="7" name="组合 6"/>
            <p:cNvGrpSpPr/>
            <p:nvPr/>
          </p:nvGrpSpPr>
          <p:grpSpPr>
            <a:xfrm>
              <a:off x="1381921" y="3720581"/>
              <a:ext cx="1109662" cy="825500"/>
              <a:chOff x="4203700" y="15481300"/>
              <a:chExt cx="1109662" cy="825500"/>
            </a:xfrm>
            <a:solidFill>
              <a:srgbClr val="00A78B"/>
            </a:solidFill>
          </p:grpSpPr>
          <p:sp>
            <p:nvSpPr>
              <p:cNvPr id="8" name="Freeform 493"/>
              <p:cNvSpPr/>
              <p:nvPr/>
            </p:nvSpPr>
            <p:spPr bwMode="auto">
              <a:xfrm>
                <a:off x="5021262" y="15481300"/>
                <a:ext cx="292100" cy="769937"/>
              </a:xfrm>
              <a:custGeom>
                <a:avLst/>
                <a:gdLst>
                  <a:gd name="T0" fmla="*/ 0 w 78"/>
                  <a:gd name="T1" fmla="*/ 187 h 205"/>
                  <a:gd name="T2" fmla="*/ 6 w 78"/>
                  <a:gd name="T3" fmla="*/ 16 h 205"/>
                  <a:gd name="T4" fmla="*/ 23 w 78"/>
                  <a:gd name="T5" fmla="*/ 0 h 205"/>
                  <a:gd name="T6" fmla="*/ 16 w 78"/>
                  <a:gd name="T7" fmla="*/ 205 h 205"/>
                  <a:gd name="T8" fmla="*/ 0 w 78"/>
                  <a:gd name="T9" fmla="*/ 187 h 205"/>
                  <a:gd name="T10" fmla="*/ 0 w 78"/>
                  <a:gd name="T11" fmla="*/ 187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205">
                    <a:moveTo>
                      <a:pt x="0" y="187"/>
                    </a:moveTo>
                    <a:cubicBezTo>
                      <a:pt x="49" y="142"/>
                      <a:pt x="51" y="65"/>
                      <a:pt x="6" y="1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78" y="58"/>
                      <a:pt x="75" y="150"/>
                      <a:pt x="16" y="205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494"/>
              <p:cNvSpPr/>
              <p:nvPr/>
            </p:nvSpPr>
            <p:spPr bwMode="auto">
              <a:xfrm>
                <a:off x="4938712" y="15579725"/>
                <a:ext cx="214313" cy="566737"/>
              </a:xfrm>
              <a:custGeom>
                <a:avLst/>
                <a:gdLst>
                  <a:gd name="T0" fmla="*/ 0 w 57"/>
                  <a:gd name="T1" fmla="*/ 137 h 151"/>
                  <a:gd name="T2" fmla="*/ 4 w 57"/>
                  <a:gd name="T3" fmla="*/ 12 h 151"/>
                  <a:gd name="T4" fmla="*/ 4 w 57"/>
                  <a:gd name="T5" fmla="*/ 12 h 151"/>
                  <a:gd name="T6" fmla="*/ 17 w 57"/>
                  <a:gd name="T7" fmla="*/ 0 h 151"/>
                  <a:gd name="T8" fmla="*/ 17 w 57"/>
                  <a:gd name="T9" fmla="*/ 0 h 151"/>
                  <a:gd name="T10" fmla="*/ 12 w 57"/>
                  <a:gd name="T11" fmla="*/ 151 h 151"/>
                  <a:gd name="T12" fmla="*/ 0 w 57"/>
                  <a:gd name="T13" fmla="*/ 13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151">
                    <a:moveTo>
                      <a:pt x="0" y="137"/>
                    </a:moveTo>
                    <a:cubicBezTo>
                      <a:pt x="35" y="104"/>
                      <a:pt x="37" y="48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7" y="43"/>
                      <a:pt x="55" y="110"/>
                      <a:pt x="12" y="151"/>
                    </a:cubicBezTo>
                    <a:lnTo>
                      <a:pt x="0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495"/>
              <p:cNvSpPr/>
              <p:nvPr/>
            </p:nvSpPr>
            <p:spPr bwMode="auto">
              <a:xfrm>
                <a:off x="4848225" y="15668625"/>
                <a:ext cx="157163" cy="376237"/>
              </a:xfrm>
              <a:custGeom>
                <a:avLst/>
                <a:gdLst>
                  <a:gd name="T0" fmla="*/ 15 w 42"/>
                  <a:gd name="T1" fmla="*/ 0 h 100"/>
                  <a:gd name="T2" fmla="*/ 12 w 42"/>
                  <a:gd name="T3" fmla="*/ 100 h 100"/>
                  <a:gd name="T4" fmla="*/ 0 w 42"/>
                  <a:gd name="T5" fmla="*/ 87 h 100"/>
                  <a:gd name="T6" fmla="*/ 2 w 42"/>
                  <a:gd name="T7" fmla="*/ 13 h 100"/>
                  <a:gd name="T8" fmla="*/ 2 w 42"/>
                  <a:gd name="T9" fmla="*/ 12 h 100"/>
                  <a:gd name="T10" fmla="*/ 15 w 42"/>
                  <a:gd name="T11" fmla="*/ 0 h 100"/>
                  <a:gd name="T12" fmla="*/ 15 w 42"/>
                  <a:gd name="T1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00">
                    <a:moveTo>
                      <a:pt x="15" y="0"/>
                    </a:moveTo>
                    <a:cubicBezTo>
                      <a:pt x="42" y="29"/>
                      <a:pt x="40" y="74"/>
                      <a:pt x="12" y="10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21" y="67"/>
                      <a:pt x="22" y="34"/>
                      <a:pt x="2" y="13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496"/>
              <p:cNvSpPr>
                <a:spLocks noEditPoints="1"/>
              </p:cNvSpPr>
              <p:nvPr/>
            </p:nvSpPr>
            <p:spPr bwMode="auto">
              <a:xfrm>
                <a:off x="4203700" y="15500350"/>
                <a:ext cx="622300" cy="806450"/>
              </a:xfrm>
              <a:custGeom>
                <a:avLst/>
                <a:gdLst>
                  <a:gd name="T0" fmla="*/ 112 w 166"/>
                  <a:gd name="T1" fmla="*/ 98 h 215"/>
                  <a:gd name="T2" fmla="*/ 110 w 166"/>
                  <a:gd name="T3" fmla="*/ 90 h 215"/>
                  <a:gd name="T4" fmla="*/ 125 w 166"/>
                  <a:gd name="T5" fmla="*/ 75 h 215"/>
                  <a:gd name="T6" fmla="*/ 140 w 166"/>
                  <a:gd name="T7" fmla="*/ 90 h 215"/>
                  <a:gd name="T8" fmla="*/ 138 w 166"/>
                  <a:gd name="T9" fmla="*/ 98 h 215"/>
                  <a:gd name="T10" fmla="*/ 138 w 166"/>
                  <a:gd name="T11" fmla="*/ 101 h 215"/>
                  <a:gd name="T12" fmla="*/ 138 w 166"/>
                  <a:gd name="T13" fmla="*/ 108 h 215"/>
                  <a:gd name="T14" fmla="*/ 148 w 166"/>
                  <a:gd name="T15" fmla="*/ 90 h 215"/>
                  <a:gd name="T16" fmla="*/ 125 w 166"/>
                  <a:gd name="T17" fmla="*/ 67 h 215"/>
                  <a:gd name="T18" fmla="*/ 102 w 166"/>
                  <a:gd name="T19" fmla="*/ 90 h 215"/>
                  <a:gd name="T20" fmla="*/ 112 w 166"/>
                  <a:gd name="T21" fmla="*/ 108 h 215"/>
                  <a:gd name="T22" fmla="*/ 112 w 166"/>
                  <a:gd name="T23" fmla="*/ 101 h 215"/>
                  <a:gd name="T24" fmla="*/ 112 w 166"/>
                  <a:gd name="T25" fmla="*/ 98 h 215"/>
                  <a:gd name="T26" fmla="*/ 50 w 166"/>
                  <a:gd name="T27" fmla="*/ 132 h 215"/>
                  <a:gd name="T28" fmla="*/ 41 w 166"/>
                  <a:gd name="T29" fmla="*/ 141 h 215"/>
                  <a:gd name="T30" fmla="*/ 41 w 166"/>
                  <a:gd name="T31" fmla="*/ 148 h 215"/>
                  <a:gd name="T32" fmla="*/ 50 w 166"/>
                  <a:gd name="T33" fmla="*/ 157 h 215"/>
                  <a:gd name="T34" fmla="*/ 61 w 166"/>
                  <a:gd name="T35" fmla="*/ 157 h 215"/>
                  <a:gd name="T36" fmla="*/ 64 w 166"/>
                  <a:gd name="T37" fmla="*/ 156 h 215"/>
                  <a:gd name="T38" fmla="*/ 74 w 166"/>
                  <a:gd name="T39" fmla="*/ 157 h 215"/>
                  <a:gd name="T40" fmla="*/ 133 w 166"/>
                  <a:gd name="T41" fmla="*/ 98 h 215"/>
                  <a:gd name="T42" fmla="*/ 119 w 166"/>
                  <a:gd name="T43" fmla="*/ 98 h 215"/>
                  <a:gd name="T44" fmla="*/ 74 w 166"/>
                  <a:gd name="T45" fmla="*/ 144 h 215"/>
                  <a:gd name="T46" fmla="*/ 70 w 166"/>
                  <a:gd name="T47" fmla="*/ 143 h 215"/>
                  <a:gd name="T48" fmla="*/ 70 w 166"/>
                  <a:gd name="T49" fmla="*/ 141 h 215"/>
                  <a:gd name="T50" fmla="*/ 61 w 166"/>
                  <a:gd name="T51" fmla="*/ 132 h 215"/>
                  <a:gd name="T52" fmla="*/ 50 w 166"/>
                  <a:gd name="T53" fmla="*/ 132 h 215"/>
                  <a:gd name="T54" fmla="*/ 69 w 166"/>
                  <a:gd name="T55" fmla="*/ 189 h 215"/>
                  <a:gd name="T56" fmla="*/ 44 w 166"/>
                  <a:gd name="T57" fmla="*/ 180 h 215"/>
                  <a:gd name="T58" fmla="*/ 40 w 166"/>
                  <a:gd name="T59" fmla="*/ 162 h 215"/>
                  <a:gd name="T60" fmla="*/ 38 w 166"/>
                  <a:gd name="T61" fmla="*/ 154 h 215"/>
                  <a:gd name="T62" fmla="*/ 31 w 166"/>
                  <a:gd name="T63" fmla="*/ 145 h 215"/>
                  <a:gd name="T64" fmla="*/ 13 w 166"/>
                  <a:gd name="T65" fmla="*/ 145 h 215"/>
                  <a:gd name="T66" fmla="*/ 4 w 166"/>
                  <a:gd name="T67" fmla="*/ 133 h 215"/>
                  <a:gd name="T68" fmla="*/ 22 w 166"/>
                  <a:gd name="T69" fmla="*/ 104 h 215"/>
                  <a:gd name="T70" fmla="*/ 20 w 166"/>
                  <a:gd name="T71" fmla="*/ 60 h 215"/>
                  <a:gd name="T72" fmla="*/ 140 w 166"/>
                  <a:gd name="T73" fmla="*/ 19 h 215"/>
                  <a:gd name="T74" fmla="*/ 165 w 166"/>
                  <a:gd name="T75" fmla="*/ 68 h 215"/>
                  <a:gd name="T76" fmla="*/ 162 w 166"/>
                  <a:gd name="T77" fmla="*/ 113 h 215"/>
                  <a:gd name="T78" fmla="*/ 164 w 166"/>
                  <a:gd name="T79" fmla="*/ 171 h 215"/>
                  <a:gd name="T80" fmla="*/ 100 w 166"/>
                  <a:gd name="T81" fmla="*/ 215 h 215"/>
                  <a:gd name="T82" fmla="*/ 100 w 166"/>
                  <a:gd name="T83" fmla="*/ 198 h 215"/>
                  <a:gd name="T84" fmla="*/ 94 w 166"/>
                  <a:gd name="T85" fmla="*/ 182 h 215"/>
                  <a:gd name="T86" fmla="*/ 69 w 166"/>
                  <a:gd name="T87" fmla="*/ 18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6" h="215">
                    <a:moveTo>
                      <a:pt x="112" y="98"/>
                    </a:moveTo>
                    <a:cubicBezTo>
                      <a:pt x="111" y="96"/>
                      <a:pt x="110" y="93"/>
                      <a:pt x="110" y="90"/>
                    </a:cubicBezTo>
                    <a:cubicBezTo>
                      <a:pt x="110" y="82"/>
                      <a:pt x="117" y="75"/>
                      <a:pt x="125" y="75"/>
                    </a:cubicBezTo>
                    <a:cubicBezTo>
                      <a:pt x="133" y="75"/>
                      <a:pt x="140" y="82"/>
                      <a:pt x="140" y="90"/>
                    </a:cubicBezTo>
                    <a:cubicBezTo>
                      <a:pt x="140" y="93"/>
                      <a:pt x="140" y="96"/>
                      <a:pt x="138" y="98"/>
                    </a:cubicBezTo>
                    <a:cubicBezTo>
                      <a:pt x="138" y="99"/>
                      <a:pt x="138" y="100"/>
                      <a:pt x="138" y="101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44" y="104"/>
                      <a:pt x="148" y="98"/>
                      <a:pt x="148" y="90"/>
                    </a:cubicBezTo>
                    <a:cubicBezTo>
                      <a:pt x="148" y="78"/>
                      <a:pt x="138" y="67"/>
                      <a:pt x="125" y="67"/>
                    </a:cubicBezTo>
                    <a:cubicBezTo>
                      <a:pt x="113" y="67"/>
                      <a:pt x="102" y="78"/>
                      <a:pt x="102" y="90"/>
                    </a:cubicBezTo>
                    <a:cubicBezTo>
                      <a:pt x="102" y="98"/>
                      <a:pt x="106" y="104"/>
                      <a:pt x="112" y="108"/>
                    </a:cubicBezTo>
                    <a:cubicBezTo>
                      <a:pt x="112" y="101"/>
                      <a:pt x="112" y="101"/>
                      <a:pt x="112" y="101"/>
                    </a:cubicBezTo>
                    <a:cubicBezTo>
                      <a:pt x="112" y="100"/>
                      <a:pt x="112" y="99"/>
                      <a:pt x="112" y="98"/>
                    </a:cubicBezTo>
                    <a:close/>
                    <a:moveTo>
                      <a:pt x="50" y="132"/>
                    </a:moveTo>
                    <a:cubicBezTo>
                      <a:pt x="45" y="132"/>
                      <a:pt x="41" y="136"/>
                      <a:pt x="41" y="141"/>
                    </a:cubicBezTo>
                    <a:cubicBezTo>
                      <a:pt x="41" y="148"/>
                      <a:pt x="41" y="148"/>
                      <a:pt x="41" y="148"/>
                    </a:cubicBezTo>
                    <a:cubicBezTo>
                      <a:pt x="41" y="153"/>
                      <a:pt x="45" y="157"/>
                      <a:pt x="50" y="157"/>
                    </a:cubicBezTo>
                    <a:cubicBezTo>
                      <a:pt x="61" y="157"/>
                      <a:pt x="61" y="157"/>
                      <a:pt x="61" y="157"/>
                    </a:cubicBezTo>
                    <a:cubicBezTo>
                      <a:pt x="62" y="157"/>
                      <a:pt x="63" y="157"/>
                      <a:pt x="64" y="156"/>
                    </a:cubicBezTo>
                    <a:cubicBezTo>
                      <a:pt x="67" y="157"/>
                      <a:pt x="70" y="157"/>
                      <a:pt x="74" y="157"/>
                    </a:cubicBezTo>
                    <a:cubicBezTo>
                      <a:pt x="106" y="157"/>
                      <a:pt x="133" y="130"/>
                      <a:pt x="133" y="98"/>
                    </a:cubicBezTo>
                    <a:cubicBezTo>
                      <a:pt x="119" y="98"/>
                      <a:pt x="119" y="98"/>
                      <a:pt x="119" y="98"/>
                    </a:cubicBezTo>
                    <a:cubicBezTo>
                      <a:pt x="119" y="123"/>
                      <a:pt x="99" y="144"/>
                      <a:pt x="74" y="144"/>
                    </a:cubicBezTo>
                    <a:cubicBezTo>
                      <a:pt x="72" y="144"/>
                      <a:pt x="71" y="144"/>
                      <a:pt x="70" y="143"/>
                    </a:cubicBezTo>
                    <a:cubicBezTo>
                      <a:pt x="70" y="141"/>
                      <a:pt x="70" y="141"/>
                      <a:pt x="70" y="141"/>
                    </a:cubicBezTo>
                    <a:cubicBezTo>
                      <a:pt x="70" y="136"/>
                      <a:pt x="66" y="132"/>
                      <a:pt x="61" y="132"/>
                    </a:cubicBezTo>
                    <a:lnTo>
                      <a:pt x="50" y="132"/>
                    </a:lnTo>
                    <a:close/>
                    <a:moveTo>
                      <a:pt x="69" y="189"/>
                    </a:moveTo>
                    <a:cubicBezTo>
                      <a:pt x="50" y="195"/>
                      <a:pt x="44" y="180"/>
                      <a:pt x="44" y="180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38" y="154"/>
                      <a:pt x="38" y="154"/>
                      <a:pt x="38" y="154"/>
                    </a:cubicBezTo>
                    <a:cubicBezTo>
                      <a:pt x="31" y="145"/>
                      <a:pt x="31" y="145"/>
                      <a:pt x="31" y="145"/>
                    </a:cubicBezTo>
                    <a:cubicBezTo>
                      <a:pt x="31" y="145"/>
                      <a:pt x="26" y="145"/>
                      <a:pt x="13" y="145"/>
                    </a:cubicBezTo>
                    <a:cubicBezTo>
                      <a:pt x="0" y="145"/>
                      <a:pt x="4" y="133"/>
                      <a:pt x="4" y="133"/>
                    </a:cubicBezTo>
                    <a:cubicBezTo>
                      <a:pt x="22" y="104"/>
                      <a:pt x="22" y="104"/>
                      <a:pt x="22" y="104"/>
                    </a:cubicBezTo>
                    <a:cubicBezTo>
                      <a:pt x="21" y="90"/>
                      <a:pt x="19" y="75"/>
                      <a:pt x="20" y="60"/>
                    </a:cubicBezTo>
                    <a:cubicBezTo>
                      <a:pt x="24" y="9"/>
                      <a:pt x="104" y="0"/>
                      <a:pt x="140" y="19"/>
                    </a:cubicBezTo>
                    <a:cubicBezTo>
                      <a:pt x="158" y="29"/>
                      <a:pt x="164" y="48"/>
                      <a:pt x="165" y="68"/>
                    </a:cubicBezTo>
                    <a:cubicBezTo>
                      <a:pt x="166" y="83"/>
                      <a:pt x="164" y="99"/>
                      <a:pt x="162" y="113"/>
                    </a:cubicBezTo>
                    <a:cubicBezTo>
                      <a:pt x="159" y="145"/>
                      <a:pt x="164" y="171"/>
                      <a:pt x="164" y="171"/>
                    </a:cubicBezTo>
                    <a:cubicBezTo>
                      <a:pt x="166" y="206"/>
                      <a:pt x="100" y="215"/>
                      <a:pt x="100" y="215"/>
                    </a:cubicBezTo>
                    <a:cubicBezTo>
                      <a:pt x="100" y="198"/>
                      <a:pt x="100" y="198"/>
                      <a:pt x="100" y="198"/>
                    </a:cubicBezTo>
                    <a:cubicBezTo>
                      <a:pt x="94" y="182"/>
                      <a:pt x="94" y="182"/>
                      <a:pt x="94" y="182"/>
                    </a:cubicBezTo>
                    <a:lnTo>
                      <a:pt x="69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497"/>
              <p:cNvSpPr>
                <a:spLocks noEditPoints="1"/>
              </p:cNvSpPr>
              <p:nvPr/>
            </p:nvSpPr>
            <p:spPr bwMode="auto">
              <a:xfrm>
                <a:off x="4383087" y="16014700"/>
                <a:ext cx="44450" cy="44450"/>
              </a:xfrm>
              <a:custGeom>
                <a:avLst/>
                <a:gdLst>
                  <a:gd name="T0" fmla="*/ 6 w 12"/>
                  <a:gd name="T1" fmla="*/ 3 h 12"/>
                  <a:gd name="T2" fmla="*/ 3 w 12"/>
                  <a:gd name="T3" fmla="*/ 6 h 12"/>
                  <a:gd name="T4" fmla="*/ 6 w 12"/>
                  <a:gd name="T5" fmla="*/ 9 h 12"/>
                  <a:gd name="T6" fmla="*/ 9 w 12"/>
                  <a:gd name="T7" fmla="*/ 6 h 12"/>
                  <a:gd name="T8" fmla="*/ 6 w 12"/>
                  <a:gd name="T9" fmla="*/ 3 h 12"/>
                  <a:gd name="T10" fmla="*/ 6 w 12"/>
                  <a:gd name="T11" fmla="*/ 12 h 12"/>
                  <a:gd name="T12" fmla="*/ 0 w 12"/>
                  <a:gd name="T13" fmla="*/ 6 h 12"/>
                  <a:gd name="T14" fmla="*/ 6 w 12"/>
                  <a:gd name="T15" fmla="*/ 0 h 12"/>
                  <a:gd name="T16" fmla="*/ 12 w 12"/>
                  <a:gd name="T17" fmla="*/ 6 h 12"/>
                  <a:gd name="T18" fmla="*/ 6 w 12"/>
                  <a:gd name="T1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3"/>
                    </a:moveTo>
                    <a:cubicBezTo>
                      <a:pt x="4" y="3"/>
                      <a:pt x="3" y="4"/>
                      <a:pt x="3" y="6"/>
                    </a:cubicBezTo>
                    <a:cubicBezTo>
                      <a:pt x="3" y="8"/>
                      <a:pt x="4" y="9"/>
                      <a:pt x="6" y="9"/>
                    </a:cubicBezTo>
                    <a:cubicBezTo>
                      <a:pt x="8" y="9"/>
                      <a:pt x="9" y="8"/>
                      <a:pt x="9" y="6"/>
                    </a:cubicBezTo>
                    <a:cubicBezTo>
                      <a:pt x="9" y="4"/>
                      <a:pt x="8" y="3"/>
                      <a:pt x="6" y="3"/>
                    </a:cubicBezTo>
                    <a:close/>
                    <a:moveTo>
                      <a:pt x="6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9"/>
                      <a:pt x="9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1141781" y="3336463"/>
              <a:ext cx="1539116" cy="1539116"/>
            </a:xfrm>
            <a:prstGeom prst="ellipse">
              <a:avLst/>
            </a:prstGeom>
            <a:noFill/>
            <a:ln>
              <a:solidFill>
                <a:srgbClr val="00A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5275" y="2113280"/>
            <a:ext cx="1057275" cy="1170305"/>
            <a:chOff x="3871197" y="3342277"/>
            <a:chExt cx="1539116" cy="1539116"/>
          </a:xfrm>
        </p:grpSpPr>
        <p:grpSp>
          <p:nvGrpSpPr>
            <p:cNvPr id="19" name="组合 18"/>
            <p:cNvGrpSpPr/>
            <p:nvPr/>
          </p:nvGrpSpPr>
          <p:grpSpPr>
            <a:xfrm>
              <a:off x="4243387" y="3584480"/>
              <a:ext cx="777875" cy="960437"/>
              <a:chOff x="2840037" y="16743362"/>
              <a:chExt cx="777875" cy="960437"/>
            </a:xfrm>
            <a:solidFill>
              <a:srgbClr val="00A78B"/>
            </a:solidFill>
          </p:grpSpPr>
          <p:sp>
            <p:nvSpPr>
              <p:cNvPr id="20" name="Freeform 515"/>
              <p:cNvSpPr/>
              <p:nvPr/>
            </p:nvSpPr>
            <p:spPr bwMode="auto">
              <a:xfrm>
                <a:off x="3208337" y="16743362"/>
                <a:ext cx="390525" cy="242887"/>
              </a:xfrm>
              <a:custGeom>
                <a:avLst/>
                <a:gdLst>
                  <a:gd name="T0" fmla="*/ 97 w 246"/>
                  <a:gd name="T1" fmla="*/ 127 h 153"/>
                  <a:gd name="T2" fmla="*/ 69 w 246"/>
                  <a:gd name="T3" fmla="*/ 153 h 153"/>
                  <a:gd name="T4" fmla="*/ 31 w 246"/>
                  <a:gd name="T5" fmla="*/ 127 h 153"/>
                  <a:gd name="T6" fmla="*/ 14 w 246"/>
                  <a:gd name="T7" fmla="*/ 127 h 153"/>
                  <a:gd name="T8" fmla="*/ 10 w 246"/>
                  <a:gd name="T9" fmla="*/ 127 h 153"/>
                  <a:gd name="T10" fmla="*/ 0 w 246"/>
                  <a:gd name="T11" fmla="*/ 134 h 153"/>
                  <a:gd name="T12" fmla="*/ 21 w 246"/>
                  <a:gd name="T13" fmla="*/ 0 h 153"/>
                  <a:gd name="T14" fmla="*/ 246 w 246"/>
                  <a:gd name="T15" fmla="*/ 49 h 153"/>
                  <a:gd name="T16" fmla="*/ 225 w 246"/>
                  <a:gd name="T17" fmla="*/ 144 h 153"/>
                  <a:gd name="T18" fmla="*/ 215 w 246"/>
                  <a:gd name="T19" fmla="*/ 153 h 153"/>
                  <a:gd name="T20" fmla="*/ 189 w 246"/>
                  <a:gd name="T21" fmla="*/ 127 h 153"/>
                  <a:gd name="T22" fmla="*/ 168 w 246"/>
                  <a:gd name="T23" fmla="*/ 127 h 153"/>
                  <a:gd name="T24" fmla="*/ 140 w 246"/>
                  <a:gd name="T25" fmla="*/ 153 h 153"/>
                  <a:gd name="T26" fmla="*/ 114 w 246"/>
                  <a:gd name="T27" fmla="*/ 127 h 153"/>
                  <a:gd name="T28" fmla="*/ 97 w 246"/>
                  <a:gd name="T29" fmla="*/ 12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53">
                    <a:moveTo>
                      <a:pt x="97" y="127"/>
                    </a:moveTo>
                    <a:lnTo>
                      <a:pt x="69" y="153"/>
                    </a:lnTo>
                    <a:lnTo>
                      <a:pt x="31" y="127"/>
                    </a:lnTo>
                    <a:lnTo>
                      <a:pt x="14" y="127"/>
                    </a:lnTo>
                    <a:lnTo>
                      <a:pt x="10" y="127"/>
                    </a:lnTo>
                    <a:lnTo>
                      <a:pt x="0" y="134"/>
                    </a:lnTo>
                    <a:lnTo>
                      <a:pt x="21" y="0"/>
                    </a:lnTo>
                    <a:lnTo>
                      <a:pt x="246" y="49"/>
                    </a:lnTo>
                    <a:lnTo>
                      <a:pt x="225" y="144"/>
                    </a:lnTo>
                    <a:lnTo>
                      <a:pt x="215" y="153"/>
                    </a:lnTo>
                    <a:lnTo>
                      <a:pt x="189" y="127"/>
                    </a:lnTo>
                    <a:lnTo>
                      <a:pt x="168" y="127"/>
                    </a:lnTo>
                    <a:lnTo>
                      <a:pt x="140" y="153"/>
                    </a:lnTo>
                    <a:lnTo>
                      <a:pt x="114" y="127"/>
                    </a:lnTo>
                    <a:lnTo>
                      <a:pt x="97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516"/>
              <p:cNvSpPr>
                <a:spLocks noEditPoints="1"/>
              </p:cNvSpPr>
              <p:nvPr/>
            </p:nvSpPr>
            <p:spPr bwMode="auto">
              <a:xfrm>
                <a:off x="2840037" y="16975137"/>
                <a:ext cx="777875" cy="728662"/>
              </a:xfrm>
              <a:custGeom>
                <a:avLst/>
                <a:gdLst>
                  <a:gd name="T0" fmla="*/ 159 w 207"/>
                  <a:gd name="T1" fmla="*/ 36 h 194"/>
                  <a:gd name="T2" fmla="*/ 152 w 207"/>
                  <a:gd name="T3" fmla="*/ 43 h 194"/>
                  <a:gd name="T4" fmla="*/ 160 w 207"/>
                  <a:gd name="T5" fmla="*/ 51 h 194"/>
                  <a:gd name="T6" fmla="*/ 162 w 207"/>
                  <a:gd name="T7" fmla="*/ 51 h 194"/>
                  <a:gd name="T8" fmla="*/ 106 w 207"/>
                  <a:gd name="T9" fmla="*/ 90 h 194"/>
                  <a:gd name="T10" fmla="*/ 51 w 207"/>
                  <a:gd name="T11" fmla="*/ 51 h 194"/>
                  <a:gd name="T12" fmla="*/ 52 w 207"/>
                  <a:gd name="T13" fmla="*/ 51 h 194"/>
                  <a:gd name="T14" fmla="*/ 60 w 207"/>
                  <a:gd name="T15" fmla="*/ 43 h 194"/>
                  <a:gd name="T16" fmla="*/ 53 w 207"/>
                  <a:gd name="T17" fmla="*/ 36 h 194"/>
                  <a:gd name="T18" fmla="*/ 53 w 207"/>
                  <a:gd name="T19" fmla="*/ 41 h 194"/>
                  <a:gd name="T20" fmla="*/ 38 w 207"/>
                  <a:gd name="T21" fmla="*/ 41 h 194"/>
                  <a:gd name="T22" fmla="*/ 38 w 207"/>
                  <a:gd name="T23" fmla="*/ 36 h 194"/>
                  <a:gd name="T24" fmla="*/ 32 w 207"/>
                  <a:gd name="T25" fmla="*/ 43 h 194"/>
                  <a:gd name="T26" fmla="*/ 39 w 207"/>
                  <a:gd name="T27" fmla="*/ 51 h 194"/>
                  <a:gd name="T28" fmla="*/ 43 w 207"/>
                  <a:gd name="T29" fmla="*/ 51 h 194"/>
                  <a:gd name="T30" fmla="*/ 106 w 207"/>
                  <a:gd name="T31" fmla="*/ 98 h 194"/>
                  <a:gd name="T32" fmla="*/ 170 w 207"/>
                  <a:gd name="T33" fmla="*/ 51 h 194"/>
                  <a:gd name="T34" fmla="*/ 173 w 207"/>
                  <a:gd name="T35" fmla="*/ 51 h 194"/>
                  <a:gd name="T36" fmla="*/ 180 w 207"/>
                  <a:gd name="T37" fmla="*/ 43 h 194"/>
                  <a:gd name="T38" fmla="*/ 174 w 207"/>
                  <a:gd name="T39" fmla="*/ 36 h 194"/>
                  <a:gd name="T40" fmla="*/ 174 w 207"/>
                  <a:gd name="T41" fmla="*/ 41 h 194"/>
                  <a:gd name="T42" fmla="*/ 159 w 207"/>
                  <a:gd name="T43" fmla="*/ 41 h 194"/>
                  <a:gd name="T44" fmla="*/ 159 w 207"/>
                  <a:gd name="T45" fmla="*/ 36 h 194"/>
                  <a:gd name="T46" fmla="*/ 127 w 207"/>
                  <a:gd name="T47" fmla="*/ 12 h 194"/>
                  <a:gd name="T48" fmla="*/ 139 w 207"/>
                  <a:gd name="T49" fmla="*/ 0 h 194"/>
                  <a:gd name="T50" fmla="*/ 146 w 207"/>
                  <a:gd name="T51" fmla="*/ 0 h 194"/>
                  <a:gd name="T52" fmla="*/ 157 w 207"/>
                  <a:gd name="T53" fmla="*/ 12 h 194"/>
                  <a:gd name="T54" fmla="*/ 169 w 207"/>
                  <a:gd name="T55" fmla="*/ 0 h 194"/>
                  <a:gd name="T56" fmla="*/ 178 w 207"/>
                  <a:gd name="T57" fmla="*/ 0 h 194"/>
                  <a:gd name="T58" fmla="*/ 189 w 207"/>
                  <a:gd name="T59" fmla="*/ 12 h 194"/>
                  <a:gd name="T60" fmla="*/ 200 w 207"/>
                  <a:gd name="T61" fmla="*/ 0 h 194"/>
                  <a:gd name="T62" fmla="*/ 207 w 207"/>
                  <a:gd name="T63" fmla="*/ 0 h 194"/>
                  <a:gd name="T64" fmla="*/ 190 w 207"/>
                  <a:gd name="T65" fmla="*/ 194 h 194"/>
                  <a:gd name="T66" fmla="*/ 156 w 207"/>
                  <a:gd name="T67" fmla="*/ 194 h 194"/>
                  <a:gd name="T68" fmla="*/ 52 w 207"/>
                  <a:gd name="T69" fmla="*/ 194 h 194"/>
                  <a:gd name="T70" fmla="*/ 17 w 207"/>
                  <a:gd name="T71" fmla="*/ 194 h 194"/>
                  <a:gd name="T72" fmla="*/ 0 w 207"/>
                  <a:gd name="T73" fmla="*/ 0 h 194"/>
                  <a:gd name="T74" fmla="*/ 6 w 207"/>
                  <a:gd name="T75" fmla="*/ 0 h 194"/>
                  <a:gd name="T76" fmla="*/ 14 w 207"/>
                  <a:gd name="T77" fmla="*/ 12 h 194"/>
                  <a:gd name="T78" fmla="*/ 25 w 207"/>
                  <a:gd name="T79" fmla="*/ 0 h 194"/>
                  <a:gd name="T80" fmla="*/ 35 w 207"/>
                  <a:gd name="T81" fmla="*/ 0 h 194"/>
                  <a:gd name="T82" fmla="*/ 49 w 207"/>
                  <a:gd name="T83" fmla="*/ 12 h 194"/>
                  <a:gd name="T84" fmla="*/ 64 w 207"/>
                  <a:gd name="T85" fmla="*/ 0 h 194"/>
                  <a:gd name="T86" fmla="*/ 72 w 207"/>
                  <a:gd name="T87" fmla="*/ 0 h 194"/>
                  <a:gd name="T88" fmla="*/ 87 w 207"/>
                  <a:gd name="T89" fmla="*/ 12 h 194"/>
                  <a:gd name="T90" fmla="*/ 102 w 207"/>
                  <a:gd name="T91" fmla="*/ 0 h 194"/>
                  <a:gd name="T92" fmla="*/ 104 w 207"/>
                  <a:gd name="T93" fmla="*/ 0 h 194"/>
                  <a:gd name="T94" fmla="*/ 111 w 207"/>
                  <a:gd name="T95" fmla="*/ 0 h 194"/>
                  <a:gd name="T96" fmla="*/ 127 w 207"/>
                  <a:gd name="T97" fmla="*/ 1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7" h="194">
                    <a:moveTo>
                      <a:pt x="159" y="36"/>
                    </a:moveTo>
                    <a:cubicBezTo>
                      <a:pt x="155" y="36"/>
                      <a:pt x="152" y="39"/>
                      <a:pt x="152" y="43"/>
                    </a:cubicBezTo>
                    <a:cubicBezTo>
                      <a:pt x="152" y="47"/>
                      <a:pt x="155" y="51"/>
                      <a:pt x="160" y="51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56" y="73"/>
                      <a:pt x="134" y="90"/>
                      <a:pt x="106" y="90"/>
                    </a:cubicBezTo>
                    <a:cubicBezTo>
                      <a:pt x="79" y="90"/>
                      <a:pt x="57" y="73"/>
                      <a:pt x="51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7" y="51"/>
                      <a:pt x="60" y="47"/>
                      <a:pt x="60" y="43"/>
                    </a:cubicBezTo>
                    <a:cubicBezTo>
                      <a:pt x="60" y="40"/>
                      <a:pt x="57" y="37"/>
                      <a:pt x="53" y="36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4" y="37"/>
                      <a:pt x="32" y="40"/>
                      <a:pt x="32" y="43"/>
                    </a:cubicBezTo>
                    <a:cubicBezTo>
                      <a:pt x="32" y="47"/>
                      <a:pt x="35" y="51"/>
                      <a:pt x="39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9" y="78"/>
                      <a:pt x="75" y="98"/>
                      <a:pt x="106" y="98"/>
                    </a:cubicBezTo>
                    <a:cubicBezTo>
                      <a:pt x="138" y="98"/>
                      <a:pt x="164" y="78"/>
                      <a:pt x="170" y="51"/>
                    </a:cubicBezTo>
                    <a:cubicBezTo>
                      <a:pt x="173" y="51"/>
                      <a:pt x="173" y="51"/>
                      <a:pt x="173" y="51"/>
                    </a:cubicBezTo>
                    <a:cubicBezTo>
                      <a:pt x="177" y="51"/>
                      <a:pt x="180" y="47"/>
                      <a:pt x="180" y="43"/>
                    </a:cubicBezTo>
                    <a:cubicBezTo>
                      <a:pt x="180" y="40"/>
                      <a:pt x="178" y="37"/>
                      <a:pt x="174" y="36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59" y="41"/>
                      <a:pt x="159" y="41"/>
                      <a:pt x="159" y="41"/>
                    </a:cubicBezTo>
                    <a:lnTo>
                      <a:pt x="159" y="36"/>
                    </a:lnTo>
                    <a:close/>
                    <a:moveTo>
                      <a:pt x="127" y="12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57" y="12"/>
                      <a:pt x="157" y="12"/>
                      <a:pt x="157" y="1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9" y="12"/>
                      <a:pt x="189" y="12"/>
                      <a:pt x="189" y="12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90" y="194"/>
                      <a:pt x="190" y="194"/>
                      <a:pt x="190" y="194"/>
                    </a:cubicBezTo>
                    <a:cubicBezTo>
                      <a:pt x="156" y="194"/>
                      <a:pt x="156" y="194"/>
                      <a:pt x="156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17" y="194"/>
                      <a:pt x="17" y="194"/>
                      <a:pt x="17" y="19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11" y="0"/>
                      <a:pt x="111" y="0"/>
                      <a:pt x="111" y="0"/>
                    </a:cubicBezTo>
                    <a:lnTo>
                      <a:pt x="127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517"/>
              <p:cNvSpPr/>
              <p:nvPr/>
            </p:nvSpPr>
            <p:spPr bwMode="auto">
              <a:xfrm>
                <a:off x="2908300" y="16821150"/>
                <a:ext cx="233363" cy="165100"/>
              </a:xfrm>
              <a:custGeom>
                <a:avLst/>
                <a:gdLst>
                  <a:gd name="T0" fmla="*/ 0 w 62"/>
                  <a:gd name="T1" fmla="*/ 31 h 44"/>
                  <a:gd name="T2" fmla="*/ 21 w 62"/>
                  <a:gd name="T3" fmla="*/ 7 h 44"/>
                  <a:gd name="T4" fmla="*/ 21 w 62"/>
                  <a:gd name="T5" fmla="*/ 0 h 44"/>
                  <a:gd name="T6" fmla="*/ 41 w 62"/>
                  <a:gd name="T7" fmla="*/ 0 h 44"/>
                  <a:gd name="T8" fmla="*/ 41 w 62"/>
                  <a:gd name="T9" fmla="*/ 7 h 44"/>
                  <a:gd name="T10" fmla="*/ 62 w 62"/>
                  <a:gd name="T11" fmla="*/ 31 h 44"/>
                  <a:gd name="T12" fmla="*/ 62 w 62"/>
                  <a:gd name="T13" fmla="*/ 38 h 44"/>
                  <a:gd name="T14" fmla="*/ 54 w 62"/>
                  <a:gd name="T15" fmla="*/ 32 h 44"/>
                  <a:gd name="T16" fmla="*/ 46 w 62"/>
                  <a:gd name="T17" fmla="*/ 32 h 44"/>
                  <a:gd name="T18" fmla="*/ 31 w 62"/>
                  <a:gd name="T19" fmla="*/ 44 h 44"/>
                  <a:gd name="T20" fmla="*/ 17 w 62"/>
                  <a:gd name="T21" fmla="*/ 32 h 44"/>
                  <a:gd name="T22" fmla="*/ 7 w 62"/>
                  <a:gd name="T23" fmla="*/ 32 h 44"/>
                  <a:gd name="T24" fmla="*/ 0 w 62"/>
                  <a:gd name="T25" fmla="*/ 40 h 44"/>
                  <a:gd name="T26" fmla="*/ 0 w 62"/>
                  <a:gd name="T27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44">
                    <a:moveTo>
                      <a:pt x="0" y="31"/>
                    </a:moveTo>
                    <a:cubicBezTo>
                      <a:pt x="0" y="18"/>
                      <a:pt x="9" y="8"/>
                      <a:pt x="21" y="7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53" y="8"/>
                      <a:pt x="62" y="18"/>
                      <a:pt x="62" y="31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0" y="40"/>
                      <a:pt x="0" y="40"/>
                      <a:pt x="0" y="40"/>
                    </a:cubicBezTo>
                    <a:lnTo>
                      <a:pt x="0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518"/>
              <p:cNvSpPr>
                <a:spLocks noChangeArrowheads="1"/>
              </p:cNvSpPr>
              <p:nvPr/>
            </p:nvSpPr>
            <p:spPr bwMode="auto">
              <a:xfrm>
                <a:off x="2960687" y="16743362"/>
                <a:ext cx="127000" cy="555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4" name="椭圆 23"/>
            <p:cNvSpPr/>
            <p:nvPr/>
          </p:nvSpPr>
          <p:spPr>
            <a:xfrm>
              <a:off x="3871197" y="3342277"/>
              <a:ext cx="1539116" cy="1539116"/>
            </a:xfrm>
            <a:prstGeom prst="ellipse">
              <a:avLst/>
            </a:prstGeom>
            <a:noFill/>
            <a:ln>
              <a:solidFill>
                <a:srgbClr val="00A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82310" y="2113280"/>
            <a:ext cx="1057275" cy="1170305"/>
            <a:chOff x="6735459" y="3078525"/>
            <a:chExt cx="1539116" cy="1539116"/>
          </a:xfrm>
        </p:grpSpPr>
        <p:grpSp>
          <p:nvGrpSpPr>
            <p:cNvPr id="26" name="组合 25"/>
            <p:cNvGrpSpPr/>
            <p:nvPr/>
          </p:nvGrpSpPr>
          <p:grpSpPr>
            <a:xfrm>
              <a:off x="7049029" y="3315320"/>
              <a:ext cx="971551" cy="954087"/>
              <a:chOff x="13341350" y="16738600"/>
              <a:chExt cx="971551" cy="954087"/>
            </a:xfrm>
            <a:solidFill>
              <a:srgbClr val="00A78B"/>
            </a:solidFill>
          </p:grpSpPr>
          <p:sp>
            <p:nvSpPr>
              <p:cNvPr id="27" name="Freeform 488"/>
              <p:cNvSpPr/>
              <p:nvPr/>
            </p:nvSpPr>
            <p:spPr bwMode="auto">
              <a:xfrm>
                <a:off x="14012863" y="17286287"/>
                <a:ext cx="300038" cy="300037"/>
              </a:xfrm>
              <a:custGeom>
                <a:avLst/>
                <a:gdLst>
                  <a:gd name="T0" fmla="*/ 40 w 80"/>
                  <a:gd name="T1" fmla="*/ 71 h 80"/>
                  <a:gd name="T2" fmla="*/ 71 w 80"/>
                  <a:gd name="T3" fmla="*/ 40 h 80"/>
                  <a:gd name="T4" fmla="*/ 70 w 80"/>
                  <a:gd name="T5" fmla="*/ 32 h 80"/>
                  <a:gd name="T6" fmla="*/ 78 w 80"/>
                  <a:gd name="T7" fmla="*/ 27 h 80"/>
                  <a:gd name="T8" fmla="*/ 80 w 80"/>
                  <a:gd name="T9" fmla="*/ 40 h 80"/>
                  <a:gd name="T10" fmla="*/ 40 w 80"/>
                  <a:gd name="T11" fmla="*/ 80 h 80"/>
                  <a:gd name="T12" fmla="*/ 0 w 80"/>
                  <a:gd name="T13" fmla="*/ 40 h 80"/>
                  <a:gd name="T14" fmla="*/ 40 w 80"/>
                  <a:gd name="T15" fmla="*/ 0 h 80"/>
                  <a:gd name="T16" fmla="*/ 67 w 80"/>
                  <a:gd name="T17" fmla="*/ 10 h 80"/>
                  <a:gd name="T18" fmla="*/ 58 w 80"/>
                  <a:gd name="T19" fmla="*/ 15 h 80"/>
                  <a:gd name="T20" fmla="*/ 40 w 80"/>
                  <a:gd name="T21" fmla="*/ 9 h 80"/>
                  <a:gd name="T22" fmla="*/ 9 w 80"/>
                  <a:gd name="T23" fmla="*/ 40 h 80"/>
                  <a:gd name="T24" fmla="*/ 40 w 80"/>
                  <a:gd name="T25" fmla="*/ 7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80">
                    <a:moveTo>
                      <a:pt x="40" y="71"/>
                    </a:moveTo>
                    <a:cubicBezTo>
                      <a:pt x="57" y="71"/>
                      <a:pt x="71" y="57"/>
                      <a:pt x="71" y="40"/>
                    </a:cubicBezTo>
                    <a:cubicBezTo>
                      <a:pt x="71" y="37"/>
                      <a:pt x="71" y="35"/>
                      <a:pt x="70" y="32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31"/>
                      <a:pt x="80" y="36"/>
                      <a:pt x="80" y="40"/>
                    </a:cubicBezTo>
                    <a:cubicBezTo>
                      <a:pt x="80" y="62"/>
                      <a:pt x="62" y="80"/>
                      <a:pt x="40" y="80"/>
                    </a:cubicBezTo>
                    <a:cubicBezTo>
                      <a:pt x="18" y="80"/>
                      <a:pt x="0" y="62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50" y="0"/>
                      <a:pt x="59" y="4"/>
                      <a:pt x="67" y="10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3" y="12"/>
                      <a:pt x="47" y="9"/>
                      <a:pt x="40" y="9"/>
                    </a:cubicBezTo>
                    <a:cubicBezTo>
                      <a:pt x="23" y="9"/>
                      <a:pt x="9" y="23"/>
                      <a:pt x="9" y="40"/>
                    </a:cubicBezTo>
                    <a:cubicBezTo>
                      <a:pt x="9" y="57"/>
                      <a:pt x="23" y="71"/>
                      <a:pt x="40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489"/>
              <p:cNvSpPr/>
              <p:nvPr/>
            </p:nvSpPr>
            <p:spPr bwMode="auto">
              <a:xfrm>
                <a:off x="14087475" y="17316450"/>
                <a:ext cx="214313" cy="206375"/>
              </a:xfrm>
              <a:custGeom>
                <a:avLst/>
                <a:gdLst>
                  <a:gd name="T0" fmla="*/ 57 w 57"/>
                  <a:gd name="T1" fmla="*/ 0 h 55"/>
                  <a:gd name="T2" fmla="*/ 21 w 57"/>
                  <a:gd name="T3" fmla="*/ 55 h 55"/>
                  <a:gd name="T4" fmla="*/ 0 w 57"/>
                  <a:gd name="T5" fmla="*/ 18 h 55"/>
                  <a:gd name="T6" fmla="*/ 21 w 57"/>
                  <a:gd name="T7" fmla="*/ 33 h 55"/>
                  <a:gd name="T8" fmla="*/ 57 w 5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5">
                    <a:moveTo>
                      <a:pt x="57" y="0"/>
                    </a:moveTo>
                    <a:cubicBezTo>
                      <a:pt x="41" y="13"/>
                      <a:pt x="21" y="54"/>
                      <a:pt x="21" y="5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6" y="24"/>
                      <a:pt x="50" y="5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490"/>
              <p:cNvSpPr>
                <a:spLocks noEditPoints="1"/>
              </p:cNvSpPr>
              <p:nvPr/>
            </p:nvSpPr>
            <p:spPr bwMode="auto">
              <a:xfrm>
                <a:off x="13341350" y="17200562"/>
                <a:ext cx="855663" cy="492125"/>
              </a:xfrm>
              <a:custGeom>
                <a:avLst/>
                <a:gdLst>
                  <a:gd name="T0" fmla="*/ 73 w 228"/>
                  <a:gd name="T1" fmla="*/ 18 h 131"/>
                  <a:gd name="T2" fmla="*/ 75 w 228"/>
                  <a:gd name="T3" fmla="*/ 117 h 131"/>
                  <a:gd name="T4" fmla="*/ 82 w 228"/>
                  <a:gd name="T5" fmla="*/ 114 h 131"/>
                  <a:gd name="T6" fmla="*/ 81 w 228"/>
                  <a:gd name="T7" fmla="*/ 15 h 131"/>
                  <a:gd name="T8" fmla="*/ 104 w 228"/>
                  <a:gd name="T9" fmla="*/ 14 h 131"/>
                  <a:gd name="T10" fmla="*/ 99 w 228"/>
                  <a:gd name="T11" fmla="*/ 114 h 131"/>
                  <a:gd name="T12" fmla="*/ 104 w 228"/>
                  <a:gd name="T13" fmla="*/ 118 h 131"/>
                  <a:gd name="T14" fmla="*/ 108 w 228"/>
                  <a:gd name="T15" fmla="*/ 18 h 131"/>
                  <a:gd name="T16" fmla="*/ 104 w 228"/>
                  <a:gd name="T17" fmla="*/ 14 h 131"/>
                  <a:gd name="T18" fmla="*/ 171 w 228"/>
                  <a:gd name="T19" fmla="*/ 63 h 131"/>
                  <a:gd name="T20" fmla="*/ 228 w 228"/>
                  <a:gd name="T21" fmla="*/ 110 h 131"/>
                  <a:gd name="T22" fmla="*/ 0 w 228"/>
                  <a:gd name="T23" fmla="*/ 131 h 131"/>
                  <a:gd name="T24" fmla="*/ 228 w 228"/>
                  <a:gd name="T25" fmla="*/ 0 h 131"/>
                  <a:gd name="T26" fmla="*/ 219 w 228"/>
                  <a:gd name="T27" fmla="*/ 15 h 131"/>
                  <a:gd name="T28" fmla="*/ 20 w 228"/>
                  <a:gd name="T29" fmla="*/ 18 h 131"/>
                  <a:gd name="T30" fmla="*/ 22 w 228"/>
                  <a:gd name="T31" fmla="*/ 117 h 131"/>
                  <a:gd name="T32" fmla="*/ 29 w 228"/>
                  <a:gd name="T33" fmla="*/ 114 h 131"/>
                  <a:gd name="T34" fmla="*/ 28 w 228"/>
                  <a:gd name="T35" fmla="*/ 15 h 131"/>
                  <a:gd name="T36" fmla="*/ 54 w 228"/>
                  <a:gd name="T37" fmla="*/ 15 h 131"/>
                  <a:gd name="T38" fmla="*/ 46 w 228"/>
                  <a:gd name="T39" fmla="*/ 18 h 131"/>
                  <a:gd name="T40" fmla="*/ 47 w 228"/>
                  <a:gd name="T41" fmla="*/ 117 h 131"/>
                  <a:gd name="T42" fmla="*/ 55 w 228"/>
                  <a:gd name="T43" fmla="*/ 114 h 131"/>
                  <a:gd name="T44" fmla="*/ 54 w 228"/>
                  <a:gd name="T45" fmla="*/ 15 h 131"/>
                  <a:gd name="T46" fmla="*/ 128 w 228"/>
                  <a:gd name="T47" fmla="*/ 13 h 131"/>
                  <a:gd name="T48" fmla="*/ 123 w 228"/>
                  <a:gd name="T49" fmla="*/ 113 h 131"/>
                  <a:gd name="T50" fmla="*/ 128 w 228"/>
                  <a:gd name="T51" fmla="*/ 118 h 131"/>
                  <a:gd name="T52" fmla="*/ 132 w 228"/>
                  <a:gd name="T53" fmla="*/ 17 h 131"/>
                  <a:gd name="T54" fmla="*/ 158 w 228"/>
                  <a:gd name="T55" fmla="*/ 113 h 131"/>
                  <a:gd name="T56" fmla="*/ 157 w 228"/>
                  <a:gd name="T57" fmla="*/ 14 h 131"/>
                  <a:gd name="T58" fmla="*/ 149 w 228"/>
                  <a:gd name="T59" fmla="*/ 17 h 131"/>
                  <a:gd name="T60" fmla="*/ 150 w 228"/>
                  <a:gd name="T61" fmla="*/ 116 h 131"/>
                  <a:gd name="T62" fmla="*/ 158 w 228"/>
                  <a:gd name="T63" fmla="*/ 11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8" h="131">
                    <a:moveTo>
                      <a:pt x="78" y="14"/>
                    </a:moveTo>
                    <a:cubicBezTo>
                      <a:pt x="75" y="14"/>
                      <a:pt x="73" y="16"/>
                      <a:pt x="73" y="18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73" y="115"/>
                      <a:pt x="74" y="116"/>
                      <a:pt x="75" y="117"/>
                    </a:cubicBezTo>
                    <a:cubicBezTo>
                      <a:pt x="75" y="118"/>
                      <a:pt x="77" y="118"/>
                      <a:pt x="78" y="118"/>
                    </a:cubicBezTo>
                    <a:cubicBezTo>
                      <a:pt x="80" y="118"/>
                      <a:pt x="82" y="116"/>
                      <a:pt x="82" y="114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7"/>
                      <a:pt x="82" y="16"/>
                      <a:pt x="81" y="15"/>
                    </a:cubicBezTo>
                    <a:cubicBezTo>
                      <a:pt x="80" y="14"/>
                      <a:pt x="79" y="14"/>
                      <a:pt x="78" y="14"/>
                    </a:cubicBezTo>
                    <a:close/>
                    <a:moveTo>
                      <a:pt x="104" y="14"/>
                    </a:moveTo>
                    <a:cubicBezTo>
                      <a:pt x="101" y="14"/>
                      <a:pt x="99" y="16"/>
                      <a:pt x="99" y="18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100" y="116"/>
                      <a:pt x="101" y="117"/>
                    </a:cubicBezTo>
                    <a:cubicBezTo>
                      <a:pt x="101" y="118"/>
                      <a:pt x="103" y="118"/>
                      <a:pt x="104" y="118"/>
                    </a:cubicBezTo>
                    <a:cubicBezTo>
                      <a:pt x="106" y="118"/>
                      <a:pt x="108" y="116"/>
                      <a:pt x="108" y="114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8" y="17"/>
                      <a:pt x="108" y="16"/>
                      <a:pt x="107" y="15"/>
                    </a:cubicBezTo>
                    <a:cubicBezTo>
                      <a:pt x="106" y="14"/>
                      <a:pt x="105" y="14"/>
                      <a:pt x="104" y="14"/>
                    </a:cubicBezTo>
                    <a:close/>
                    <a:moveTo>
                      <a:pt x="219" y="15"/>
                    </a:moveTo>
                    <a:cubicBezTo>
                      <a:pt x="193" y="15"/>
                      <a:pt x="171" y="37"/>
                      <a:pt x="171" y="63"/>
                    </a:cubicBezTo>
                    <a:cubicBezTo>
                      <a:pt x="171" y="90"/>
                      <a:pt x="193" y="111"/>
                      <a:pt x="219" y="111"/>
                    </a:cubicBezTo>
                    <a:cubicBezTo>
                      <a:pt x="222" y="111"/>
                      <a:pt x="225" y="111"/>
                      <a:pt x="228" y="110"/>
                    </a:cubicBezTo>
                    <a:cubicBezTo>
                      <a:pt x="228" y="131"/>
                      <a:pt x="228" y="131"/>
                      <a:pt x="228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8" y="0"/>
                      <a:pt x="228" y="0"/>
                      <a:pt x="228" y="0"/>
                    </a:cubicBezTo>
                    <a:cubicBezTo>
                      <a:pt x="228" y="16"/>
                      <a:pt x="228" y="16"/>
                      <a:pt x="228" y="16"/>
                    </a:cubicBezTo>
                    <a:cubicBezTo>
                      <a:pt x="225" y="16"/>
                      <a:pt x="222" y="15"/>
                      <a:pt x="219" y="15"/>
                    </a:cubicBezTo>
                    <a:close/>
                    <a:moveTo>
                      <a:pt x="25" y="14"/>
                    </a:moveTo>
                    <a:cubicBezTo>
                      <a:pt x="22" y="14"/>
                      <a:pt x="20" y="16"/>
                      <a:pt x="20" y="18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0" y="115"/>
                      <a:pt x="21" y="116"/>
                      <a:pt x="22" y="117"/>
                    </a:cubicBezTo>
                    <a:cubicBezTo>
                      <a:pt x="22" y="118"/>
                      <a:pt x="24" y="118"/>
                      <a:pt x="25" y="118"/>
                    </a:cubicBezTo>
                    <a:cubicBezTo>
                      <a:pt x="27" y="118"/>
                      <a:pt x="29" y="116"/>
                      <a:pt x="29" y="114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7"/>
                      <a:pt x="29" y="16"/>
                      <a:pt x="28" y="15"/>
                    </a:cubicBezTo>
                    <a:cubicBezTo>
                      <a:pt x="27" y="14"/>
                      <a:pt x="26" y="14"/>
                      <a:pt x="25" y="14"/>
                    </a:cubicBezTo>
                    <a:close/>
                    <a:moveTo>
                      <a:pt x="54" y="15"/>
                    </a:moveTo>
                    <a:cubicBezTo>
                      <a:pt x="53" y="14"/>
                      <a:pt x="52" y="14"/>
                      <a:pt x="51" y="14"/>
                    </a:cubicBezTo>
                    <a:cubicBezTo>
                      <a:pt x="48" y="14"/>
                      <a:pt x="46" y="16"/>
                      <a:pt x="46" y="18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46" y="115"/>
                      <a:pt x="47" y="116"/>
                      <a:pt x="47" y="117"/>
                    </a:cubicBezTo>
                    <a:cubicBezTo>
                      <a:pt x="48" y="118"/>
                      <a:pt x="49" y="118"/>
                      <a:pt x="51" y="118"/>
                    </a:cubicBezTo>
                    <a:cubicBezTo>
                      <a:pt x="53" y="118"/>
                      <a:pt x="55" y="116"/>
                      <a:pt x="55" y="114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5" y="17"/>
                      <a:pt x="55" y="16"/>
                      <a:pt x="54" y="15"/>
                    </a:cubicBezTo>
                    <a:close/>
                    <a:moveTo>
                      <a:pt x="131" y="14"/>
                    </a:moveTo>
                    <a:cubicBezTo>
                      <a:pt x="130" y="14"/>
                      <a:pt x="129" y="13"/>
                      <a:pt x="128" y="13"/>
                    </a:cubicBezTo>
                    <a:cubicBezTo>
                      <a:pt x="125" y="13"/>
                      <a:pt x="123" y="15"/>
                      <a:pt x="123" y="17"/>
                    </a:cubicBezTo>
                    <a:cubicBezTo>
                      <a:pt x="123" y="113"/>
                      <a:pt x="123" y="113"/>
                      <a:pt x="123" y="113"/>
                    </a:cubicBezTo>
                    <a:cubicBezTo>
                      <a:pt x="123" y="115"/>
                      <a:pt x="124" y="116"/>
                      <a:pt x="125" y="116"/>
                    </a:cubicBezTo>
                    <a:cubicBezTo>
                      <a:pt x="125" y="117"/>
                      <a:pt x="126" y="118"/>
                      <a:pt x="128" y="118"/>
                    </a:cubicBezTo>
                    <a:cubicBezTo>
                      <a:pt x="130" y="118"/>
                      <a:pt x="132" y="116"/>
                      <a:pt x="132" y="113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2" y="16"/>
                      <a:pt x="132" y="15"/>
                      <a:pt x="131" y="14"/>
                    </a:cubicBezTo>
                    <a:close/>
                    <a:moveTo>
                      <a:pt x="158" y="113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8" y="16"/>
                      <a:pt x="158" y="15"/>
                      <a:pt x="157" y="14"/>
                    </a:cubicBezTo>
                    <a:cubicBezTo>
                      <a:pt x="156" y="14"/>
                      <a:pt x="155" y="13"/>
                      <a:pt x="154" y="13"/>
                    </a:cubicBezTo>
                    <a:cubicBezTo>
                      <a:pt x="151" y="13"/>
                      <a:pt x="149" y="15"/>
                      <a:pt x="149" y="17"/>
                    </a:cubicBezTo>
                    <a:cubicBezTo>
                      <a:pt x="149" y="113"/>
                      <a:pt x="149" y="113"/>
                      <a:pt x="149" y="113"/>
                    </a:cubicBezTo>
                    <a:cubicBezTo>
                      <a:pt x="149" y="115"/>
                      <a:pt x="150" y="116"/>
                      <a:pt x="150" y="116"/>
                    </a:cubicBezTo>
                    <a:cubicBezTo>
                      <a:pt x="151" y="117"/>
                      <a:pt x="152" y="118"/>
                      <a:pt x="154" y="118"/>
                    </a:cubicBezTo>
                    <a:cubicBezTo>
                      <a:pt x="156" y="118"/>
                      <a:pt x="158" y="116"/>
                      <a:pt x="158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491"/>
              <p:cNvSpPr/>
              <p:nvPr/>
            </p:nvSpPr>
            <p:spPr bwMode="auto">
              <a:xfrm>
                <a:off x="13341350" y="17110075"/>
                <a:ext cx="855663" cy="68262"/>
              </a:xfrm>
              <a:custGeom>
                <a:avLst/>
                <a:gdLst>
                  <a:gd name="T0" fmla="*/ 66 w 228"/>
                  <a:gd name="T1" fmla="*/ 0 h 18"/>
                  <a:gd name="T2" fmla="*/ 71 w 228"/>
                  <a:gd name="T3" fmla="*/ 11 h 18"/>
                  <a:gd name="T4" fmla="*/ 86 w 228"/>
                  <a:gd name="T5" fmla="*/ 8 h 18"/>
                  <a:gd name="T6" fmla="*/ 91 w 228"/>
                  <a:gd name="T7" fmla="*/ 0 h 18"/>
                  <a:gd name="T8" fmla="*/ 137 w 228"/>
                  <a:gd name="T9" fmla="*/ 0 h 18"/>
                  <a:gd name="T10" fmla="*/ 143 w 228"/>
                  <a:gd name="T11" fmla="*/ 8 h 18"/>
                  <a:gd name="T12" fmla="*/ 158 w 228"/>
                  <a:gd name="T13" fmla="*/ 12 h 18"/>
                  <a:gd name="T14" fmla="*/ 163 w 228"/>
                  <a:gd name="T15" fmla="*/ 0 h 18"/>
                  <a:gd name="T16" fmla="*/ 171 w 228"/>
                  <a:gd name="T17" fmla="*/ 0 h 18"/>
                  <a:gd name="T18" fmla="*/ 228 w 228"/>
                  <a:gd name="T19" fmla="*/ 18 h 18"/>
                  <a:gd name="T20" fmla="*/ 114 w 228"/>
                  <a:gd name="T21" fmla="*/ 18 h 18"/>
                  <a:gd name="T22" fmla="*/ 0 w 228"/>
                  <a:gd name="T23" fmla="*/ 18 h 18"/>
                  <a:gd name="T24" fmla="*/ 57 w 228"/>
                  <a:gd name="T25" fmla="*/ 0 h 18"/>
                  <a:gd name="T26" fmla="*/ 66 w 228"/>
                  <a:gd name="T2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8" h="18">
                    <a:moveTo>
                      <a:pt x="66" y="0"/>
                    </a:moveTo>
                    <a:cubicBezTo>
                      <a:pt x="65" y="4"/>
                      <a:pt x="67" y="9"/>
                      <a:pt x="71" y="11"/>
                    </a:cubicBezTo>
                    <a:cubicBezTo>
                      <a:pt x="76" y="15"/>
                      <a:pt x="83" y="13"/>
                      <a:pt x="86" y="8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46" y="13"/>
                      <a:pt x="153" y="15"/>
                      <a:pt x="158" y="12"/>
                    </a:cubicBezTo>
                    <a:cubicBezTo>
                      <a:pt x="163" y="9"/>
                      <a:pt x="164" y="4"/>
                      <a:pt x="163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228" y="18"/>
                      <a:pt x="228" y="18"/>
                      <a:pt x="228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92"/>
              <p:cNvSpPr>
                <a:spLocks noEditPoints="1"/>
              </p:cNvSpPr>
              <p:nvPr/>
            </p:nvSpPr>
            <p:spPr bwMode="auto">
              <a:xfrm>
                <a:off x="13611225" y="16738600"/>
                <a:ext cx="319088" cy="398462"/>
              </a:xfrm>
              <a:custGeom>
                <a:avLst/>
                <a:gdLst>
                  <a:gd name="T0" fmla="*/ 49 w 85"/>
                  <a:gd name="T1" fmla="*/ 11 h 106"/>
                  <a:gd name="T2" fmla="*/ 36 w 85"/>
                  <a:gd name="T3" fmla="*/ 11 h 106"/>
                  <a:gd name="T4" fmla="*/ 29 w 85"/>
                  <a:gd name="T5" fmla="*/ 22 h 106"/>
                  <a:gd name="T6" fmla="*/ 36 w 85"/>
                  <a:gd name="T7" fmla="*/ 34 h 106"/>
                  <a:gd name="T8" fmla="*/ 49 w 85"/>
                  <a:gd name="T9" fmla="*/ 34 h 106"/>
                  <a:gd name="T10" fmla="*/ 55 w 85"/>
                  <a:gd name="T11" fmla="*/ 22 h 106"/>
                  <a:gd name="T12" fmla="*/ 49 w 85"/>
                  <a:gd name="T13" fmla="*/ 11 h 106"/>
                  <a:gd name="T14" fmla="*/ 84 w 85"/>
                  <a:gd name="T15" fmla="*/ 99 h 106"/>
                  <a:gd name="T16" fmla="*/ 82 w 85"/>
                  <a:gd name="T17" fmla="*/ 104 h 106"/>
                  <a:gd name="T18" fmla="*/ 77 w 85"/>
                  <a:gd name="T19" fmla="*/ 103 h 106"/>
                  <a:gd name="T20" fmla="*/ 42 w 85"/>
                  <a:gd name="T21" fmla="*/ 48 h 106"/>
                  <a:gd name="T22" fmla="*/ 8 w 85"/>
                  <a:gd name="T23" fmla="*/ 103 h 106"/>
                  <a:gd name="T24" fmla="*/ 3 w 85"/>
                  <a:gd name="T25" fmla="*/ 104 h 106"/>
                  <a:gd name="T26" fmla="*/ 1 w 85"/>
                  <a:gd name="T27" fmla="*/ 98 h 106"/>
                  <a:gd name="T28" fmla="*/ 35 w 85"/>
                  <a:gd name="T29" fmla="*/ 44 h 106"/>
                  <a:gd name="T30" fmla="*/ 30 w 85"/>
                  <a:gd name="T31" fmla="*/ 44 h 106"/>
                  <a:gd name="T32" fmla="*/ 17 w 85"/>
                  <a:gd name="T33" fmla="*/ 22 h 106"/>
                  <a:gd name="T34" fmla="*/ 30 w 85"/>
                  <a:gd name="T35" fmla="*/ 0 h 106"/>
                  <a:gd name="T36" fmla="*/ 55 w 85"/>
                  <a:gd name="T37" fmla="*/ 0 h 106"/>
                  <a:gd name="T38" fmla="*/ 68 w 85"/>
                  <a:gd name="T39" fmla="*/ 22 h 106"/>
                  <a:gd name="T40" fmla="*/ 55 w 85"/>
                  <a:gd name="T41" fmla="*/ 44 h 106"/>
                  <a:gd name="T42" fmla="*/ 50 w 85"/>
                  <a:gd name="T43" fmla="*/ 44 h 106"/>
                  <a:gd name="T44" fmla="*/ 84 w 85"/>
                  <a:gd name="T45" fmla="*/ 9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5" h="106">
                    <a:moveTo>
                      <a:pt x="49" y="11"/>
                    </a:moveTo>
                    <a:cubicBezTo>
                      <a:pt x="36" y="11"/>
                      <a:pt x="36" y="11"/>
                      <a:pt x="36" y="11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49" y="11"/>
                    </a:lnTo>
                    <a:close/>
                    <a:moveTo>
                      <a:pt x="84" y="99"/>
                    </a:moveTo>
                    <a:cubicBezTo>
                      <a:pt x="85" y="101"/>
                      <a:pt x="84" y="103"/>
                      <a:pt x="82" y="104"/>
                    </a:cubicBezTo>
                    <a:cubicBezTo>
                      <a:pt x="80" y="106"/>
                      <a:pt x="78" y="105"/>
                      <a:pt x="77" y="103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7" y="105"/>
                      <a:pt x="5" y="105"/>
                      <a:pt x="3" y="104"/>
                    </a:cubicBezTo>
                    <a:cubicBezTo>
                      <a:pt x="1" y="103"/>
                      <a:pt x="0" y="100"/>
                      <a:pt x="1" y="98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0" y="44"/>
                      <a:pt x="50" y="44"/>
                      <a:pt x="50" y="44"/>
                    </a:cubicBezTo>
                    <a:lnTo>
                      <a:pt x="84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5" name="椭圆 64"/>
            <p:cNvSpPr/>
            <p:nvPr/>
          </p:nvSpPr>
          <p:spPr>
            <a:xfrm>
              <a:off x="6735459" y="3078525"/>
              <a:ext cx="1539116" cy="1539116"/>
            </a:xfrm>
            <a:prstGeom prst="ellipse">
              <a:avLst/>
            </a:prstGeom>
            <a:noFill/>
            <a:ln>
              <a:solidFill>
                <a:srgbClr val="00A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528560" y="2116455"/>
            <a:ext cx="1057275" cy="1170305"/>
            <a:chOff x="9709755" y="3057543"/>
            <a:chExt cx="1539116" cy="1539116"/>
          </a:xfrm>
        </p:grpSpPr>
        <p:grpSp>
          <p:nvGrpSpPr>
            <p:cNvPr id="67" name="组合 66"/>
            <p:cNvGrpSpPr/>
            <p:nvPr/>
          </p:nvGrpSpPr>
          <p:grpSpPr>
            <a:xfrm>
              <a:off x="9953850" y="3418150"/>
              <a:ext cx="1050926" cy="889000"/>
              <a:chOff x="5761037" y="18094325"/>
              <a:chExt cx="1050926" cy="889000"/>
            </a:xfrm>
            <a:solidFill>
              <a:srgbClr val="00A78B"/>
            </a:solidFill>
          </p:grpSpPr>
          <p:sp>
            <p:nvSpPr>
              <p:cNvPr id="68" name="Freeform 481"/>
              <p:cNvSpPr>
                <a:spLocks noEditPoints="1"/>
              </p:cNvSpPr>
              <p:nvPr/>
            </p:nvSpPr>
            <p:spPr bwMode="auto">
              <a:xfrm>
                <a:off x="6386512" y="18443575"/>
                <a:ext cx="417513" cy="509587"/>
              </a:xfrm>
              <a:custGeom>
                <a:avLst/>
                <a:gdLst>
                  <a:gd name="T0" fmla="*/ 84 w 111"/>
                  <a:gd name="T1" fmla="*/ 36 h 136"/>
                  <a:gd name="T2" fmla="*/ 36 w 111"/>
                  <a:gd name="T3" fmla="*/ 25 h 136"/>
                  <a:gd name="T4" fmla="*/ 24 w 111"/>
                  <a:gd name="T5" fmla="*/ 73 h 136"/>
                  <a:gd name="T6" fmla="*/ 73 w 111"/>
                  <a:gd name="T7" fmla="*/ 84 h 136"/>
                  <a:gd name="T8" fmla="*/ 84 w 111"/>
                  <a:gd name="T9" fmla="*/ 36 h 136"/>
                  <a:gd name="T10" fmla="*/ 74 w 111"/>
                  <a:gd name="T11" fmla="*/ 98 h 136"/>
                  <a:gd name="T12" fmla="*/ 13 w 111"/>
                  <a:gd name="T13" fmla="*/ 79 h 136"/>
                  <a:gd name="T14" fmla="*/ 29 w 111"/>
                  <a:gd name="T15" fmla="*/ 14 h 136"/>
                  <a:gd name="T16" fmla="*/ 95 w 111"/>
                  <a:gd name="T17" fmla="*/ 29 h 136"/>
                  <a:gd name="T18" fmla="*/ 84 w 111"/>
                  <a:gd name="T19" fmla="*/ 92 h 136"/>
                  <a:gd name="T20" fmla="*/ 86 w 111"/>
                  <a:gd name="T21" fmla="*/ 95 h 136"/>
                  <a:gd name="T22" fmla="*/ 87 w 111"/>
                  <a:gd name="T23" fmla="*/ 95 h 136"/>
                  <a:gd name="T24" fmla="*/ 94 w 111"/>
                  <a:gd name="T25" fmla="*/ 95 h 136"/>
                  <a:gd name="T26" fmla="*/ 110 w 111"/>
                  <a:gd name="T27" fmla="*/ 120 h 136"/>
                  <a:gd name="T28" fmla="*/ 107 w 111"/>
                  <a:gd name="T29" fmla="*/ 127 h 136"/>
                  <a:gd name="T30" fmla="*/ 95 w 111"/>
                  <a:gd name="T31" fmla="*/ 134 h 136"/>
                  <a:gd name="T32" fmla="*/ 88 w 111"/>
                  <a:gd name="T33" fmla="*/ 134 h 136"/>
                  <a:gd name="T34" fmla="*/ 72 w 111"/>
                  <a:gd name="T35" fmla="*/ 109 h 136"/>
                  <a:gd name="T36" fmla="*/ 75 w 111"/>
                  <a:gd name="T37" fmla="*/ 102 h 136"/>
                  <a:gd name="T38" fmla="*/ 76 w 111"/>
                  <a:gd name="T39" fmla="*/ 101 h 136"/>
                  <a:gd name="T40" fmla="*/ 74 w 111"/>
                  <a:gd name="T41" fmla="*/ 9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1" h="136">
                    <a:moveTo>
                      <a:pt x="84" y="36"/>
                    </a:moveTo>
                    <a:cubicBezTo>
                      <a:pt x="74" y="20"/>
                      <a:pt x="52" y="15"/>
                      <a:pt x="36" y="25"/>
                    </a:cubicBezTo>
                    <a:cubicBezTo>
                      <a:pt x="20" y="35"/>
                      <a:pt x="14" y="56"/>
                      <a:pt x="24" y="73"/>
                    </a:cubicBezTo>
                    <a:cubicBezTo>
                      <a:pt x="35" y="89"/>
                      <a:pt x="56" y="94"/>
                      <a:pt x="73" y="84"/>
                    </a:cubicBezTo>
                    <a:cubicBezTo>
                      <a:pt x="89" y="74"/>
                      <a:pt x="94" y="53"/>
                      <a:pt x="84" y="36"/>
                    </a:cubicBezTo>
                    <a:close/>
                    <a:moveTo>
                      <a:pt x="74" y="98"/>
                    </a:moveTo>
                    <a:cubicBezTo>
                      <a:pt x="52" y="108"/>
                      <a:pt x="26" y="100"/>
                      <a:pt x="13" y="79"/>
                    </a:cubicBezTo>
                    <a:cubicBezTo>
                      <a:pt x="0" y="57"/>
                      <a:pt x="7" y="27"/>
                      <a:pt x="29" y="14"/>
                    </a:cubicBezTo>
                    <a:cubicBezTo>
                      <a:pt x="52" y="0"/>
                      <a:pt x="81" y="7"/>
                      <a:pt x="95" y="29"/>
                    </a:cubicBezTo>
                    <a:cubicBezTo>
                      <a:pt x="107" y="50"/>
                      <a:pt x="102" y="77"/>
                      <a:pt x="84" y="92"/>
                    </a:cubicBezTo>
                    <a:cubicBezTo>
                      <a:pt x="86" y="95"/>
                      <a:pt x="86" y="95"/>
                      <a:pt x="86" y="95"/>
                    </a:cubicBezTo>
                    <a:cubicBezTo>
                      <a:pt x="87" y="95"/>
                      <a:pt x="87" y="95"/>
                      <a:pt x="87" y="95"/>
                    </a:cubicBezTo>
                    <a:cubicBezTo>
                      <a:pt x="90" y="93"/>
                      <a:pt x="93" y="93"/>
                      <a:pt x="94" y="95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09" y="125"/>
                      <a:pt x="107" y="127"/>
                    </a:cubicBezTo>
                    <a:cubicBezTo>
                      <a:pt x="95" y="134"/>
                      <a:pt x="95" y="134"/>
                      <a:pt x="95" y="134"/>
                    </a:cubicBezTo>
                    <a:cubicBezTo>
                      <a:pt x="92" y="136"/>
                      <a:pt x="89" y="136"/>
                      <a:pt x="88" y="134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1" y="107"/>
                      <a:pt x="72" y="104"/>
                      <a:pt x="75" y="102"/>
                    </a:cubicBezTo>
                    <a:cubicBezTo>
                      <a:pt x="76" y="101"/>
                      <a:pt x="76" y="101"/>
                      <a:pt x="76" y="101"/>
                    </a:cubicBezTo>
                    <a:lnTo>
                      <a:pt x="74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482"/>
              <p:cNvSpPr/>
              <p:nvPr/>
            </p:nvSpPr>
            <p:spPr bwMode="auto">
              <a:xfrm>
                <a:off x="6740525" y="18923000"/>
                <a:ext cx="71438" cy="60325"/>
              </a:xfrm>
              <a:custGeom>
                <a:avLst/>
                <a:gdLst>
                  <a:gd name="T0" fmla="*/ 13 w 19"/>
                  <a:gd name="T1" fmla="*/ 13 h 16"/>
                  <a:gd name="T2" fmla="*/ 0 w 19"/>
                  <a:gd name="T3" fmla="*/ 10 h 16"/>
                  <a:gd name="T4" fmla="*/ 16 w 19"/>
                  <a:gd name="T5" fmla="*/ 0 h 16"/>
                  <a:gd name="T6" fmla="*/ 13 w 19"/>
                  <a:gd name="T7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6">
                    <a:moveTo>
                      <a:pt x="13" y="13"/>
                    </a:moveTo>
                    <a:cubicBezTo>
                      <a:pt x="9" y="16"/>
                      <a:pt x="3" y="14"/>
                      <a:pt x="0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4"/>
                      <a:pt x="18" y="10"/>
                      <a:pt x="1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483"/>
              <p:cNvSpPr/>
              <p:nvPr/>
            </p:nvSpPr>
            <p:spPr bwMode="auto">
              <a:xfrm>
                <a:off x="6391275" y="18094325"/>
                <a:ext cx="349250" cy="146050"/>
              </a:xfrm>
              <a:custGeom>
                <a:avLst/>
                <a:gdLst>
                  <a:gd name="T0" fmla="*/ 220 w 220"/>
                  <a:gd name="T1" fmla="*/ 0 h 92"/>
                  <a:gd name="T2" fmla="*/ 158 w 220"/>
                  <a:gd name="T3" fmla="*/ 92 h 92"/>
                  <a:gd name="T4" fmla="*/ 0 w 220"/>
                  <a:gd name="T5" fmla="*/ 52 h 92"/>
                  <a:gd name="T6" fmla="*/ 21 w 220"/>
                  <a:gd name="T7" fmla="*/ 11 h 92"/>
                  <a:gd name="T8" fmla="*/ 220 w 220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92">
                    <a:moveTo>
                      <a:pt x="220" y="0"/>
                    </a:moveTo>
                    <a:lnTo>
                      <a:pt x="158" y="92"/>
                    </a:lnTo>
                    <a:lnTo>
                      <a:pt x="0" y="52"/>
                    </a:lnTo>
                    <a:lnTo>
                      <a:pt x="21" y="11"/>
                    </a:lnTo>
                    <a:lnTo>
                      <a:pt x="2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484"/>
              <p:cNvSpPr>
                <a:spLocks noEditPoints="1"/>
              </p:cNvSpPr>
              <p:nvPr/>
            </p:nvSpPr>
            <p:spPr bwMode="auto">
              <a:xfrm>
                <a:off x="5902325" y="18273712"/>
                <a:ext cx="714375" cy="646112"/>
              </a:xfrm>
              <a:custGeom>
                <a:avLst/>
                <a:gdLst>
                  <a:gd name="T0" fmla="*/ 47 w 190"/>
                  <a:gd name="T1" fmla="*/ 77 h 172"/>
                  <a:gd name="T2" fmla="*/ 54 w 190"/>
                  <a:gd name="T3" fmla="*/ 77 h 172"/>
                  <a:gd name="T4" fmla="*/ 54 w 190"/>
                  <a:gd name="T5" fmla="*/ 94 h 172"/>
                  <a:gd name="T6" fmla="*/ 70 w 190"/>
                  <a:gd name="T7" fmla="*/ 94 h 172"/>
                  <a:gd name="T8" fmla="*/ 70 w 190"/>
                  <a:gd name="T9" fmla="*/ 77 h 172"/>
                  <a:gd name="T10" fmla="*/ 77 w 190"/>
                  <a:gd name="T11" fmla="*/ 77 h 172"/>
                  <a:gd name="T12" fmla="*/ 62 w 190"/>
                  <a:gd name="T13" fmla="*/ 58 h 172"/>
                  <a:gd name="T14" fmla="*/ 47 w 190"/>
                  <a:gd name="T15" fmla="*/ 77 h 172"/>
                  <a:gd name="T16" fmla="*/ 45 w 190"/>
                  <a:gd name="T17" fmla="*/ 77 h 172"/>
                  <a:gd name="T18" fmla="*/ 30 w 190"/>
                  <a:gd name="T19" fmla="*/ 58 h 172"/>
                  <a:gd name="T20" fmla="*/ 15 w 190"/>
                  <a:gd name="T21" fmla="*/ 77 h 172"/>
                  <a:gd name="T22" fmla="*/ 22 w 190"/>
                  <a:gd name="T23" fmla="*/ 77 h 172"/>
                  <a:gd name="T24" fmla="*/ 22 w 190"/>
                  <a:gd name="T25" fmla="*/ 94 h 172"/>
                  <a:gd name="T26" fmla="*/ 38 w 190"/>
                  <a:gd name="T27" fmla="*/ 94 h 172"/>
                  <a:gd name="T28" fmla="*/ 38 w 190"/>
                  <a:gd name="T29" fmla="*/ 77 h 172"/>
                  <a:gd name="T30" fmla="*/ 45 w 190"/>
                  <a:gd name="T31" fmla="*/ 77 h 172"/>
                  <a:gd name="T32" fmla="*/ 190 w 190"/>
                  <a:gd name="T33" fmla="*/ 163 h 172"/>
                  <a:gd name="T34" fmla="*/ 190 w 190"/>
                  <a:gd name="T35" fmla="*/ 172 h 172"/>
                  <a:gd name="T36" fmla="*/ 0 w 190"/>
                  <a:gd name="T37" fmla="*/ 172 h 172"/>
                  <a:gd name="T38" fmla="*/ 0 w 190"/>
                  <a:gd name="T39" fmla="*/ 0 h 172"/>
                  <a:gd name="T40" fmla="*/ 190 w 190"/>
                  <a:gd name="T41" fmla="*/ 0 h 172"/>
                  <a:gd name="T42" fmla="*/ 190 w 190"/>
                  <a:gd name="T43" fmla="*/ 39 h 172"/>
                  <a:gd name="T44" fmla="*/ 183 w 190"/>
                  <a:gd name="T45" fmla="*/ 39 h 172"/>
                  <a:gd name="T46" fmla="*/ 121 w 190"/>
                  <a:gd name="T47" fmla="*/ 101 h 172"/>
                  <a:gd name="T48" fmla="*/ 183 w 190"/>
                  <a:gd name="T49" fmla="*/ 163 h 172"/>
                  <a:gd name="T50" fmla="*/ 190 w 190"/>
                  <a:gd name="T51" fmla="*/ 163 h 172"/>
                  <a:gd name="T52" fmla="*/ 77 w 190"/>
                  <a:gd name="T53" fmla="*/ 122 h 172"/>
                  <a:gd name="T54" fmla="*/ 77 w 190"/>
                  <a:gd name="T55" fmla="*/ 117 h 172"/>
                  <a:gd name="T56" fmla="*/ 15 w 190"/>
                  <a:gd name="T57" fmla="*/ 117 h 172"/>
                  <a:gd name="T58" fmla="*/ 15 w 190"/>
                  <a:gd name="T59" fmla="*/ 122 h 172"/>
                  <a:gd name="T60" fmla="*/ 77 w 190"/>
                  <a:gd name="T61" fmla="*/ 122 h 172"/>
                  <a:gd name="T62" fmla="*/ 77 w 190"/>
                  <a:gd name="T63" fmla="*/ 108 h 172"/>
                  <a:gd name="T64" fmla="*/ 77 w 190"/>
                  <a:gd name="T65" fmla="*/ 102 h 172"/>
                  <a:gd name="T66" fmla="*/ 15 w 190"/>
                  <a:gd name="T67" fmla="*/ 102 h 172"/>
                  <a:gd name="T68" fmla="*/ 15 w 190"/>
                  <a:gd name="T69" fmla="*/ 108 h 172"/>
                  <a:gd name="T70" fmla="*/ 77 w 190"/>
                  <a:gd name="T71" fmla="*/ 10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0" h="172">
                    <a:moveTo>
                      <a:pt x="47" y="77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62" y="58"/>
                      <a:pt x="62" y="58"/>
                      <a:pt x="62" y="58"/>
                    </a:cubicBezTo>
                    <a:lnTo>
                      <a:pt x="47" y="77"/>
                    </a:lnTo>
                    <a:close/>
                    <a:moveTo>
                      <a:pt x="45" y="77"/>
                    </a:moveTo>
                    <a:cubicBezTo>
                      <a:pt x="30" y="58"/>
                      <a:pt x="30" y="58"/>
                      <a:pt x="30" y="58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22" y="77"/>
                      <a:pt x="22" y="77"/>
                      <a:pt x="22" y="77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38" y="77"/>
                      <a:pt x="38" y="77"/>
                      <a:pt x="38" y="77"/>
                    </a:cubicBezTo>
                    <a:lnTo>
                      <a:pt x="45" y="77"/>
                    </a:lnTo>
                    <a:close/>
                    <a:moveTo>
                      <a:pt x="190" y="163"/>
                    </a:moveTo>
                    <a:cubicBezTo>
                      <a:pt x="190" y="172"/>
                      <a:pt x="190" y="172"/>
                      <a:pt x="190" y="17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8" y="39"/>
                      <a:pt x="186" y="39"/>
                      <a:pt x="183" y="39"/>
                    </a:cubicBezTo>
                    <a:cubicBezTo>
                      <a:pt x="149" y="39"/>
                      <a:pt x="121" y="67"/>
                      <a:pt x="121" y="101"/>
                    </a:cubicBezTo>
                    <a:cubicBezTo>
                      <a:pt x="121" y="136"/>
                      <a:pt x="149" y="163"/>
                      <a:pt x="183" y="163"/>
                    </a:cubicBezTo>
                    <a:cubicBezTo>
                      <a:pt x="186" y="163"/>
                      <a:pt x="188" y="163"/>
                      <a:pt x="190" y="163"/>
                    </a:cubicBezTo>
                    <a:close/>
                    <a:moveTo>
                      <a:pt x="77" y="122"/>
                    </a:moveTo>
                    <a:cubicBezTo>
                      <a:pt x="77" y="117"/>
                      <a:pt x="77" y="117"/>
                      <a:pt x="77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15" y="122"/>
                      <a:pt x="15" y="122"/>
                      <a:pt x="15" y="122"/>
                    </a:cubicBezTo>
                    <a:lnTo>
                      <a:pt x="77" y="122"/>
                    </a:lnTo>
                    <a:close/>
                    <a:moveTo>
                      <a:pt x="77" y="108"/>
                    </a:moveTo>
                    <a:cubicBezTo>
                      <a:pt x="77" y="102"/>
                      <a:pt x="77" y="102"/>
                      <a:pt x="77" y="102"/>
                    </a:cubicBezTo>
                    <a:cubicBezTo>
                      <a:pt x="15" y="102"/>
                      <a:pt x="15" y="102"/>
                      <a:pt x="15" y="102"/>
                    </a:cubicBezTo>
                    <a:cubicBezTo>
                      <a:pt x="15" y="108"/>
                      <a:pt x="15" y="108"/>
                      <a:pt x="15" y="108"/>
                    </a:cubicBezTo>
                    <a:lnTo>
                      <a:pt x="77" y="1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485"/>
              <p:cNvSpPr/>
              <p:nvPr/>
            </p:nvSpPr>
            <p:spPr bwMode="auto">
              <a:xfrm>
                <a:off x="6338887" y="18180050"/>
                <a:ext cx="277813" cy="74612"/>
              </a:xfrm>
              <a:custGeom>
                <a:avLst/>
                <a:gdLst>
                  <a:gd name="T0" fmla="*/ 175 w 175"/>
                  <a:gd name="T1" fmla="*/ 47 h 47"/>
                  <a:gd name="T2" fmla="*/ 0 w 175"/>
                  <a:gd name="T3" fmla="*/ 47 h 47"/>
                  <a:gd name="T4" fmla="*/ 0 w 175"/>
                  <a:gd name="T5" fmla="*/ 33 h 47"/>
                  <a:gd name="T6" fmla="*/ 66 w 175"/>
                  <a:gd name="T7" fmla="*/ 33 h 47"/>
                  <a:gd name="T8" fmla="*/ 7 w 175"/>
                  <a:gd name="T9" fmla="*/ 12 h 47"/>
                  <a:gd name="T10" fmla="*/ 11 w 175"/>
                  <a:gd name="T11" fmla="*/ 0 h 47"/>
                  <a:gd name="T12" fmla="*/ 175 w 175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47">
                    <a:moveTo>
                      <a:pt x="175" y="47"/>
                    </a:moveTo>
                    <a:lnTo>
                      <a:pt x="0" y="47"/>
                    </a:lnTo>
                    <a:lnTo>
                      <a:pt x="0" y="33"/>
                    </a:lnTo>
                    <a:lnTo>
                      <a:pt x="66" y="33"/>
                    </a:lnTo>
                    <a:lnTo>
                      <a:pt x="7" y="12"/>
                    </a:lnTo>
                    <a:lnTo>
                      <a:pt x="11" y="0"/>
                    </a:lnTo>
                    <a:lnTo>
                      <a:pt x="17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486"/>
              <p:cNvSpPr/>
              <p:nvPr/>
            </p:nvSpPr>
            <p:spPr bwMode="auto">
              <a:xfrm>
                <a:off x="5902325" y="18176875"/>
                <a:ext cx="454025" cy="77787"/>
              </a:xfrm>
              <a:custGeom>
                <a:avLst/>
                <a:gdLst>
                  <a:gd name="T0" fmla="*/ 225 w 286"/>
                  <a:gd name="T1" fmla="*/ 14 h 49"/>
                  <a:gd name="T2" fmla="*/ 168 w 286"/>
                  <a:gd name="T3" fmla="*/ 14 h 49"/>
                  <a:gd name="T4" fmla="*/ 109 w 286"/>
                  <a:gd name="T5" fmla="*/ 35 h 49"/>
                  <a:gd name="T6" fmla="*/ 175 w 286"/>
                  <a:gd name="T7" fmla="*/ 35 h 49"/>
                  <a:gd name="T8" fmla="*/ 275 w 286"/>
                  <a:gd name="T9" fmla="*/ 35 h 49"/>
                  <a:gd name="T10" fmla="*/ 275 w 286"/>
                  <a:gd name="T11" fmla="*/ 49 h 49"/>
                  <a:gd name="T12" fmla="*/ 225 w 286"/>
                  <a:gd name="T13" fmla="*/ 49 h 49"/>
                  <a:gd name="T14" fmla="*/ 0 w 286"/>
                  <a:gd name="T15" fmla="*/ 49 h 49"/>
                  <a:gd name="T16" fmla="*/ 168 w 286"/>
                  <a:gd name="T17" fmla="*/ 0 h 49"/>
                  <a:gd name="T18" fmla="*/ 190 w 286"/>
                  <a:gd name="T19" fmla="*/ 0 h 49"/>
                  <a:gd name="T20" fmla="*/ 260 w 286"/>
                  <a:gd name="T21" fmla="*/ 0 h 49"/>
                  <a:gd name="T22" fmla="*/ 282 w 286"/>
                  <a:gd name="T23" fmla="*/ 0 h 49"/>
                  <a:gd name="T24" fmla="*/ 286 w 286"/>
                  <a:gd name="T25" fmla="*/ 2 h 49"/>
                  <a:gd name="T26" fmla="*/ 282 w 286"/>
                  <a:gd name="T27" fmla="*/ 14 h 49"/>
                  <a:gd name="T28" fmla="*/ 225 w 286"/>
                  <a:gd name="T2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6" h="49">
                    <a:moveTo>
                      <a:pt x="225" y="14"/>
                    </a:moveTo>
                    <a:lnTo>
                      <a:pt x="168" y="14"/>
                    </a:lnTo>
                    <a:lnTo>
                      <a:pt x="109" y="35"/>
                    </a:lnTo>
                    <a:lnTo>
                      <a:pt x="175" y="35"/>
                    </a:lnTo>
                    <a:lnTo>
                      <a:pt x="275" y="35"/>
                    </a:lnTo>
                    <a:lnTo>
                      <a:pt x="275" y="49"/>
                    </a:lnTo>
                    <a:lnTo>
                      <a:pt x="225" y="49"/>
                    </a:lnTo>
                    <a:lnTo>
                      <a:pt x="0" y="49"/>
                    </a:lnTo>
                    <a:lnTo>
                      <a:pt x="168" y="0"/>
                    </a:lnTo>
                    <a:lnTo>
                      <a:pt x="190" y="0"/>
                    </a:lnTo>
                    <a:lnTo>
                      <a:pt x="260" y="0"/>
                    </a:lnTo>
                    <a:lnTo>
                      <a:pt x="282" y="0"/>
                    </a:lnTo>
                    <a:lnTo>
                      <a:pt x="286" y="2"/>
                    </a:lnTo>
                    <a:lnTo>
                      <a:pt x="282" y="14"/>
                    </a:lnTo>
                    <a:lnTo>
                      <a:pt x="22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487"/>
              <p:cNvSpPr/>
              <p:nvPr/>
            </p:nvSpPr>
            <p:spPr bwMode="auto">
              <a:xfrm>
                <a:off x="5761037" y="18094325"/>
                <a:ext cx="347663" cy="146050"/>
              </a:xfrm>
              <a:custGeom>
                <a:avLst/>
                <a:gdLst>
                  <a:gd name="T0" fmla="*/ 198 w 219"/>
                  <a:gd name="T1" fmla="*/ 11 h 92"/>
                  <a:gd name="T2" fmla="*/ 219 w 219"/>
                  <a:gd name="T3" fmla="*/ 52 h 92"/>
                  <a:gd name="T4" fmla="*/ 61 w 219"/>
                  <a:gd name="T5" fmla="*/ 92 h 92"/>
                  <a:gd name="T6" fmla="*/ 0 w 219"/>
                  <a:gd name="T7" fmla="*/ 0 h 92"/>
                  <a:gd name="T8" fmla="*/ 198 w 219"/>
                  <a:gd name="T9" fmla="*/ 1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92">
                    <a:moveTo>
                      <a:pt x="198" y="11"/>
                    </a:moveTo>
                    <a:lnTo>
                      <a:pt x="219" y="52"/>
                    </a:lnTo>
                    <a:lnTo>
                      <a:pt x="61" y="92"/>
                    </a:lnTo>
                    <a:lnTo>
                      <a:pt x="0" y="0"/>
                    </a:lnTo>
                    <a:lnTo>
                      <a:pt x="19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椭圆 74"/>
            <p:cNvSpPr/>
            <p:nvPr/>
          </p:nvSpPr>
          <p:spPr>
            <a:xfrm>
              <a:off x="9709755" y="3057543"/>
              <a:ext cx="1539116" cy="1539116"/>
            </a:xfrm>
            <a:prstGeom prst="ellipse">
              <a:avLst/>
            </a:prstGeom>
            <a:noFill/>
            <a:ln>
              <a:solidFill>
                <a:srgbClr val="00A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矩形 117"/>
          <p:cNvSpPr>
            <a:spLocks noChangeArrowheads="1"/>
          </p:cNvSpPr>
          <p:nvPr/>
        </p:nvSpPr>
        <p:spPr bwMode="auto">
          <a:xfrm>
            <a:off x="311785" y="3843020"/>
            <a:ext cx="9632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常识判断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3943985" y="2106295"/>
            <a:ext cx="1075690" cy="1190625"/>
            <a:chOff x="3768991" y="4733778"/>
            <a:chExt cx="2124222" cy="2124222"/>
          </a:xfrm>
        </p:grpSpPr>
        <p:grpSp>
          <p:nvGrpSpPr>
            <p:cNvPr id="78" name="组合 77"/>
            <p:cNvGrpSpPr/>
            <p:nvPr/>
          </p:nvGrpSpPr>
          <p:grpSpPr>
            <a:xfrm>
              <a:off x="4228646" y="5004509"/>
              <a:ext cx="1204913" cy="1501775"/>
              <a:chOff x="571046" y="250826"/>
              <a:chExt cx="1204913" cy="1501775"/>
            </a:xfrm>
            <a:solidFill>
              <a:srgbClr val="00A78B"/>
            </a:solidFill>
          </p:grpSpPr>
          <p:sp>
            <p:nvSpPr>
              <p:cNvPr id="79" name="Freeform 10"/>
              <p:cNvSpPr/>
              <p:nvPr/>
            </p:nvSpPr>
            <p:spPr bwMode="auto">
              <a:xfrm>
                <a:off x="571046" y="1114426"/>
                <a:ext cx="1204913" cy="638175"/>
              </a:xfrm>
              <a:custGeom>
                <a:avLst/>
                <a:gdLst>
                  <a:gd name="T0" fmla="*/ 633 w 759"/>
                  <a:gd name="T1" fmla="*/ 8 h 402"/>
                  <a:gd name="T2" fmla="*/ 521 w 759"/>
                  <a:gd name="T3" fmla="*/ 0 h 402"/>
                  <a:gd name="T4" fmla="*/ 519 w 759"/>
                  <a:gd name="T5" fmla="*/ 71 h 402"/>
                  <a:gd name="T6" fmla="*/ 504 w 759"/>
                  <a:gd name="T7" fmla="*/ 189 h 402"/>
                  <a:gd name="T8" fmla="*/ 486 w 759"/>
                  <a:gd name="T9" fmla="*/ 260 h 402"/>
                  <a:gd name="T10" fmla="*/ 471 w 759"/>
                  <a:gd name="T11" fmla="*/ 296 h 402"/>
                  <a:gd name="T12" fmla="*/ 452 w 759"/>
                  <a:gd name="T13" fmla="*/ 324 h 402"/>
                  <a:gd name="T14" fmla="*/ 430 w 759"/>
                  <a:gd name="T15" fmla="*/ 346 h 402"/>
                  <a:gd name="T16" fmla="*/ 418 w 759"/>
                  <a:gd name="T17" fmla="*/ 146 h 402"/>
                  <a:gd name="T18" fmla="*/ 428 w 759"/>
                  <a:gd name="T19" fmla="*/ 144 h 402"/>
                  <a:gd name="T20" fmla="*/ 443 w 759"/>
                  <a:gd name="T21" fmla="*/ 126 h 402"/>
                  <a:gd name="T22" fmla="*/ 445 w 759"/>
                  <a:gd name="T23" fmla="*/ 86 h 402"/>
                  <a:gd name="T24" fmla="*/ 443 w 759"/>
                  <a:gd name="T25" fmla="*/ 73 h 402"/>
                  <a:gd name="T26" fmla="*/ 426 w 759"/>
                  <a:gd name="T27" fmla="*/ 58 h 402"/>
                  <a:gd name="T28" fmla="*/ 347 w 759"/>
                  <a:gd name="T29" fmla="*/ 55 h 402"/>
                  <a:gd name="T30" fmla="*/ 334 w 759"/>
                  <a:gd name="T31" fmla="*/ 58 h 402"/>
                  <a:gd name="T32" fmla="*/ 319 w 759"/>
                  <a:gd name="T33" fmla="*/ 73 h 402"/>
                  <a:gd name="T34" fmla="*/ 314 w 759"/>
                  <a:gd name="T35" fmla="*/ 116 h 402"/>
                  <a:gd name="T36" fmla="*/ 316 w 759"/>
                  <a:gd name="T37" fmla="*/ 126 h 402"/>
                  <a:gd name="T38" fmla="*/ 332 w 759"/>
                  <a:gd name="T39" fmla="*/ 144 h 402"/>
                  <a:gd name="T40" fmla="*/ 342 w 759"/>
                  <a:gd name="T41" fmla="*/ 354 h 402"/>
                  <a:gd name="T42" fmla="*/ 329 w 759"/>
                  <a:gd name="T43" fmla="*/ 346 h 402"/>
                  <a:gd name="T44" fmla="*/ 308 w 759"/>
                  <a:gd name="T45" fmla="*/ 324 h 402"/>
                  <a:gd name="T46" fmla="*/ 291 w 759"/>
                  <a:gd name="T47" fmla="*/ 296 h 402"/>
                  <a:gd name="T48" fmla="*/ 273 w 759"/>
                  <a:gd name="T49" fmla="*/ 260 h 402"/>
                  <a:gd name="T50" fmla="*/ 256 w 759"/>
                  <a:gd name="T51" fmla="*/ 189 h 402"/>
                  <a:gd name="T52" fmla="*/ 243 w 759"/>
                  <a:gd name="T53" fmla="*/ 71 h 402"/>
                  <a:gd name="T54" fmla="*/ 241 w 759"/>
                  <a:gd name="T55" fmla="*/ 0 h 402"/>
                  <a:gd name="T56" fmla="*/ 129 w 759"/>
                  <a:gd name="T57" fmla="*/ 8 h 402"/>
                  <a:gd name="T58" fmla="*/ 117 w 759"/>
                  <a:gd name="T59" fmla="*/ 10 h 402"/>
                  <a:gd name="T60" fmla="*/ 80 w 759"/>
                  <a:gd name="T61" fmla="*/ 19 h 402"/>
                  <a:gd name="T62" fmla="*/ 39 w 759"/>
                  <a:gd name="T63" fmla="*/ 47 h 402"/>
                  <a:gd name="T64" fmla="*/ 11 w 759"/>
                  <a:gd name="T65" fmla="*/ 88 h 402"/>
                  <a:gd name="T66" fmla="*/ 3 w 759"/>
                  <a:gd name="T67" fmla="*/ 124 h 402"/>
                  <a:gd name="T68" fmla="*/ 0 w 759"/>
                  <a:gd name="T69" fmla="*/ 298 h 402"/>
                  <a:gd name="T70" fmla="*/ 3 w 759"/>
                  <a:gd name="T71" fmla="*/ 311 h 402"/>
                  <a:gd name="T72" fmla="*/ 20 w 759"/>
                  <a:gd name="T73" fmla="*/ 335 h 402"/>
                  <a:gd name="T74" fmla="*/ 52 w 759"/>
                  <a:gd name="T75" fmla="*/ 354 h 402"/>
                  <a:gd name="T76" fmla="*/ 97 w 759"/>
                  <a:gd name="T77" fmla="*/ 369 h 402"/>
                  <a:gd name="T78" fmla="*/ 181 w 759"/>
                  <a:gd name="T79" fmla="*/ 387 h 402"/>
                  <a:gd name="T80" fmla="*/ 314 w 759"/>
                  <a:gd name="T81" fmla="*/ 399 h 402"/>
                  <a:gd name="T82" fmla="*/ 385 w 759"/>
                  <a:gd name="T83" fmla="*/ 402 h 402"/>
                  <a:gd name="T84" fmla="*/ 521 w 759"/>
                  <a:gd name="T85" fmla="*/ 395 h 402"/>
                  <a:gd name="T86" fmla="*/ 641 w 759"/>
                  <a:gd name="T87" fmla="*/ 376 h 402"/>
                  <a:gd name="T88" fmla="*/ 691 w 759"/>
                  <a:gd name="T89" fmla="*/ 363 h 402"/>
                  <a:gd name="T90" fmla="*/ 727 w 759"/>
                  <a:gd name="T91" fmla="*/ 344 h 402"/>
                  <a:gd name="T92" fmla="*/ 751 w 759"/>
                  <a:gd name="T93" fmla="*/ 324 h 402"/>
                  <a:gd name="T94" fmla="*/ 759 w 759"/>
                  <a:gd name="T95" fmla="*/ 298 h 402"/>
                  <a:gd name="T96" fmla="*/ 759 w 759"/>
                  <a:gd name="T97" fmla="*/ 137 h 402"/>
                  <a:gd name="T98" fmla="*/ 757 w 759"/>
                  <a:gd name="T99" fmla="*/ 111 h 402"/>
                  <a:gd name="T100" fmla="*/ 738 w 759"/>
                  <a:gd name="T101" fmla="*/ 64 h 402"/>
                  <a:gd name="T102" fmla="*/ 703 w 759"/>
                  <a:gd name="T103" fmla="*/ 30 h 402"/>
                  <a:gd name="T104" fmla="*/ 658 w 759"/>
                  <a:gd name="T105" fmla="*/ 10 h 402"/>
                  <a:gd name="T106" fmla="*/ 633 w 759"/>
                  <a:gd name="T107" fmla="*/ 8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59" h="402">
                    <a:moveTo>
                      <a:pt x="633" y="8"/>
                    </a:moveTo>
                    <a:lnTo>
                      <a:pt x="633" y="8"/>
                    </a:lnTo>
                    <a:lnTo>
                      <a:pt x="600" y="6"/>
                    </a:lnTo>
                    <a:lnTo>
                      <a:pt x="521" y="0"/>
                    </a:lnTo>
                    <a:lnTo>
                      <a:pt x="521" y="0"/>
                    </a:lnTo>
                    <a:lnTo>
                      <a:pt x="519" y="71"/>
                    </a:lnTo>
                    <a:lnTo>
                      <a:pt x="512" y="133"/>
                    </a:lnTo>
                    <a:lnTo>
                      <a:pt x="504" y="189"/>
                    </a:lnTo>
                    <a:lnTo>
                      <a:pt x="493" y="238"/>
                    </a:lnTo>
                    <a:lnTo>
                      <a:pt x="486" y="260"/>
                    </a:lnTo>
                    <a:lnTo>
                      <a:pt x="480" y="279"/>
                    </a:lnTo>
                    <a:lnTo>
                      <a:pt x="471" y="296"/>
                    </a:lnTo>
                    <a:lnTo>
                      <a:pt x="463" y="311"/>
                    </a:lnTo>
                    <a:lnTo>
                      <a:pt x="452" y="324"/>
                    </a:lnTo>
                    <a:lnTo>
                      <a:pt x="441" y="337"/>
                    </a:lnTo>
                    <a:lnTo>
                      <a:pt x="430" y="346"/>
                    </a:lnTo>
                    <a:lnTo>
                      <a:pt x="418" y="354"/>
                    </a:lnTo>
                    <a:lnTo>
                      <a:pt x="418" y="146"/>
                    </a:lnTo>
                    <a:lnTo>
                      <a:pt x="418" y="146"/>
                    </a:lnTo>
                    <a:lnTo>
                      <a:pt x="428" y="144"/>
                    </a:lnTo>
                    <a:lnTo>
                      <a:pt x="437" y="137"/>
                    </a:lnTo>
                    <a:lnTo>
                      <a:pt x="443" y="126"/>
                    </a:lnTo>
                    <a:lnTo>
                      <a:pt x="445" y="116"/>
                    </a:lnTo>
                    <a:lnTo>
                      <a:pt x="445" y="86"/>
                    </a:lnTo>
                    <a:lnTo>
                      <a:pt x="445" y="86"/>
                    </a:lnTo>
                    <a:lnTo>
                      <a:pt x="443" y="73"/>
                    </a:lnTo>
                    <a:lnTo>
                      <a:pt x="437" y="64"/>
                    </a:lnTo>
                    <a:lnTo>
                      <a:pt x="426" y="58"/>
                    </a:lnTo>
                    <a:lnTo>
                      <a:pt x="415" y="55"/>
                    </a:lnTo>
                    <a:lnTo>
                      <a:pt x="347" y="55"/>
                    </a:lnTo>
                    <a:lnTo>
                      <a:pt x="347" y="55"/>
                    </a:lnTo>
                    <a:lnTo>
                      <a:pt x="334" y="58"/>
                    </a:lnTo>
                    <a:lnTo>
                      <a:pt x="325" y="64"/>
                    </a:lnTo>
                    <a:lnTo>
                      <a:pt x="319" y="73"/>
                    </a:lnTo>
                    <a:lnTo>
                      <a:pt x="314" y="86"/>
                    </a:lnTo>
                    <a:lnTo>
                      <a:pt x="314" y="116"/>
                    </a:lnTo>
                    <a:lnTo>
                      <a:pt x="314" y="116"/>
                    </a:lnTo>
                    <a:lnTo>
                      <a:pt x="316" y="126"/>
                    </a:lnTo>
                    <a:lnTo>
                      <a:pt x="323" y="137"/>
                    </a:lnTo>
                    <a:lnTo>
                      <a:pt x="332" y="144"/>
                    </a:lnTo>
                    <a:lnTo>
                      <a:pt x="342" y="146"/>
                    </a:lnTo>
                    <a:lnTo>
                      <a:pt x="342" y="354"/>
                    </a:lnTo>
                    <a:lnTo>
                      <a:pt x="342" y="354"/>
                    </a:lnTo>
                    <a:lnTo>
                      <a:pt x="329" y="346"/>
                    </a:lnTo>
                    <a:lnTo>
                      <a:pt x="319" y="337"/>
                    </a:lnTo>
                    <a:lnTo>
                      <a:pt x="308" y="324"/>
                    </a:lnTo>
                    <a:lnTo>
                      <a:pt x="299" y="311"/>
                    </a:lnTo>
                    <a:lnTo>
                      <a:pt x="291" y="296"/>
                    </a:lnTo>
                    <a:lnTo>
                      <a:pt x="282" y="279"/>
                    </a:lnTo>
                    <a:lnTo>
                      <a:pt x="273" y="260"/>
                    </a:lnTo>
                    <a:lnTo>
                      <a:pt x="267" y="238"/>
                    </a:lnTo>
                    <a:lnTo>
                      <a:pt x="256" y="189"/>
                    </a:lnTo>
                    <a:lnTo>
                      <a:pt x="248" y="133"/>
                    </a:lnTo>
                    <a:lnTo>
                      <a:pt x="243" y="7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162" y="6"/>
                    </a:lnTo>
                    <a:lnTo>
                      <a:pt x="129" y="8"/>
                    </a:lnTo>
                    <a:lnTo>
                      <a:pt x="129" y="8"/>
                    </a:lnTo>
                    <a:lnTo>
                      <a:pt x="117" y="10"/>
                    </a:lnTo>
                    <a:lnTo>
                      <a:pt x="104" y="10"/>
                    </a:lnTo>
                    <a:lnTo>
                      <a:pt x="80" y="19"/>
                    </a:lnTo>
                    <a:lnTo>
                      <a:pt x="58" y="30"/>
                    </a:lnTo>
                    <a:lnTo>
                      <a:pt x="39" y="47"/>
                    </a:lnTo>
                    <a:lnTo>
                      <a:pt x="22" y="64"/>
                    </a:lnTo>
                    <a:lnTo>
                      <a:pt x="11" y="88"/>
                    </a:lnTo>
                    <a:lnTo>
                      <a:pt x="5" y="111"/>
                    </a:lnTo>
                    <a:lnTo>
                      <a:pt x="3" y="124"/>
                    </a:lnTo>
                    <a:lnTo>
                      <a:pt x="0" y="137"/>
                    </a:lnTo>
                    <a:lnTo>
                      <a:pt x="0" y="298"/>
                    </a:lnTo>
                    <a:lnTo>
                      <a:pt x="0" y="298"/>
                    </a:lnTo>
                    <a:lnTo>
                      <a:pt x="3" y="311"/>
                    </a:lnTo>
                    <a:lnTo>
                      <a:pt x="9" y="324"/>
                    </a:lnTo>
                    <a:lnTo>
                      <a:pt x="20" y="335"/>
                    </a:lnTo>
                    <a:lnTo>
                      <a:pt x="35" y="344"/>
                    </a:lnTo>
                    <a:lnTo>
                      <a:pt x="52" y="354"/>
                    </a:lnTo>
                    <a:lnTo>
                      <a:pt x="74" y="363"/>
                    </a:lnTo>
                    <a:lnTo>
                      <a:pt x="97" y="369"/>
                    </a:lnTo>
                    <a:lnTo>
                      <a:pt x="123" y="376"/>
                    </a:lnTo>
                    <a:lnTo>
                      <a:pt x="181" y="387"/>
                    </a:lnTo>
                    <a:lnTo>
                      <a:pt x="246" y="395"/>
                    </a:lnTo>
                    <a:lnTo>
                      <a:pt x="314" y="399"/>
                    </a:lnTo>
                    <a:lnTo>
                      <a:pt x="385" y="402"/>
                    </a:lnTo>
                    <a:lnTo>
                      <a:pt x="385" y="402"/>
                    </a:lnTo>
                    <a:lnTo>
                      <a:pt x="454" y="399"/>
                    </a:lnTo>
                    <a:lnTo>
                      <a:pt x="521" y="395"/>
                    </a:lnTo>
                    <a:lnTo>
                      <a:pt x="585" y="387"/>
                    </a:lnTo>
                    <a:lnTo>
                      <a:pt x="641" y="376"/>
                    </a:lnTo>
                    <a:lnTo>
                      <a:pt x="667" y="369"/>
                    </a:lnTo>
                    <a:lnTo>
                      <a:pt x="691" y="363"/>
                    </a:lnTo>
                    <a:lnTo>
                      <a:pt x="710" y="354"/>
                    </a:lnTo>
                    <a:lnTo>
                      <a:pt x="727" y="344"/>
                    </a:lnTo>
                    <a:lnTo>
                      <a:pt x="740" y="335"/>
                    </a:lnTo>
                    <a:lnTo>
                      <a:pt x="751" y="324"/>
                    </a:lnTo>
                    <a:lnTo>
                      <a:pt x="757" y="311"/>
                    </a:lnTo>
                    <a:lnTo>
                      <a:pt x="759" y="298"/>
                    </a:lnTo>
                    <a:lnTo>
                      <a:pt x="759" y="137"/>
                    </a:lnTo>
                    <a:lnTo>
                      <a:pt x="759" y="137"/>
                    </a:lnTo>
                    <a:lnTo>
                      <a:pt x="759" y="124"/>
                    </a:lnTo>
                    <a:lnTo>
                      <a:pt x="757" y="111"/>
                    </a:lnTo>
                    <a:lnTo>
                      <a:pt x="749" y="88"/>
                    </a:lnTo>
                    <a:lnTo>
                      <a:pt x="738" y="64"/>
                    </a:lnTo>
                    <a:lnTo>
                      <a:pt x="723" y="47"/>
                    </a:lnTo>
                    <a:lnTo>
                      <a:pt x="703" y="30"/>
                    </a:lnTo>
                    <a:lnTo>
                      <a:pt x="682" y="19"/>
                    </a:lnTo>
                    <a:lnTo>
                      <a:pt x="658" y="10"/>
                    </a:lnTo>
                    <a:lnTo>
                      <a:pt x="645" y="10"/>
                    </a:lnTo>
                    <a:lnTo>
                      <a:pt x="633" y="8"/>
                    </a:lnTo>
                    <a:lnTo>
                      <a:pt x="63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" name="Freeform 11"/>
              <p:cNvSpPr>
                <a:spLocks noEditPoints="1"/>
              </p:cNvSpPr>
              <p:nvPr/>
            </p:nvSpPr>
            <p:spPr bwMode="auto">
              <a:xfrm>
                <a:off x="810759" y="250826"/>
                <a:ext cx="730250" cy="876300"/>
              </a:xfrm>
              <a:custGeom>
                <a:avLst/>
                <a:gdLst>
                  <a:gd name="T0" fmla="*/ 247 w 460"/>
                  <a:gd name="T1" fmla="*/ 550 h 552"/>
                  <a:gd name="T2" fmla="*/ 303 w 460"/>
                  <a:gd name="T3" fmla="*/ 531 h 552"/>
                  <a:gd name="T4" fmla="*/ 361 w 460"/>
                  <a:gd name="T5" fmla="*/ 490 h 552"/>
                  <a:gd name="T6" fmla="*/ 411 w 460"/>
                  <a:gd name="T7" fmla="*/ 432 h 552"/>
                  <a:gd name="T8" fmla="*/ 445 w 460"/>
                  <a:gd name="T9" fmla="*/ 359 h 552"/>
                  <a:gd name="T10" fmla="*/ 460 w 460"/>
                  <a:gd name="T11" fmla="*/ 275 h 552"/>
                  <a:gd name="T12" fmla="*/ 456 w 460"/>
                  <a:gd name="T13" fmla="*/ 221 h 552"/>
                  <a:gd name="T14" fmla="*/ 432 w 460"/>
                  <a:gd name="T15" fmla="*/ 144 h 552"/>
                  <a:gd name="T16" fmla="*/ 391 w 460"/>
                  <a:gd name="T17" fmla="*/ 81 h 552"/>
                  <a:gd name="T18" fmla="*/ 340 w 460"/>
                  <a:gd name="T19" fmla="*/ 34 h 552"/>
                  <a:gd name="T20" fmla="*/ 275 w 460"/>
                  <a:gd name="T21" fmla="*/ 6 h 552"/>
                  <a:gd name="T22" fmla="*/ 230 w 460"/>
                  <a:gd name="T23" fmla="*/ 0 h 552"/>
                  <a:gd name="T24" fmla="*/ 161 w 460"/>
                  <a:gd name="T25" fmla="*/ 13 h 552"/>
                  <a:gd name="T26" fmla="*/ 101 w 460"/>
                  <a:gd name="T27" fmla="*/ 47 h 552"/>
                  <a:gd name="T28" fmla="*/ 52 w 460"/>
                  <a:gd name="T29" fmla="*/ 101 h 552"/>
                  <a:gd name="T30" fmla="*/ 17 w 460"/>
                  <a:gd name="T31" fmla="*/ 170 h 552"/>
                  <a:gd name="T32" fmla="*/ 0 w 460"/>
                  <a:gd name="T33" fmla="*/ 247 h 552"/>
                  <a:gd name="T34" fmla="*/ 0 w 460"/>
                  <a:gd name="T35" fmla="*/ 305 h 552"/>
                  <a:gd name="T36" fmla="*/ 24 w 460"/>
                  <a:gd name="T37" fmla="*/ 385 h 552"/>
                  <a:gd name="T38" fmla="*/ 64 w 460"/>
                  <a:gd name="T39" fmla="*/ 453 h 552"/>
                  <a:gd name="T40" fmla="*/ 116 w 460"/>
                  <a:gd name="T41" fmla="*/ 505 h 552"/>
                  <a:gd name="T42" fmla="*/ 174 w 460"/>
                  <a:gd name="T43" fmla="*/ 539 h 552"/>
                  <a:gd name="T44" fmla="*/ 230 w 460"/>
                  <a:gd name="T45" fmla="*/ 552 h 552"/>
                  <a:gd name="T46" fmla="*/ 58 w 460"/>
                  <a:gd name="T47" fmla="*/ 215 h 552"/>
                  <a:gd name="T48" fmla="*/ 90 w 460"/>
                  <a:gd name="T49" fmla="*/ 167 h 552"/>
                  <a:gd name="T50" fmla="*/ 114 w 460"/>
                  <a:gd name="T51" fmla="*/ 157 h 552"/>
                  <a:gd name="T52" fmla="*/ 146 w 460"/>
                  <a:gd name="T53" fmla="*/ 185 h 552"/>
                  <a:gd name="T54" fmla="*/ 163 w 460"/>
                  <a:gd name="T55" fmla="*/ 202 h 552"/>
                  <a:gd name="T56" fmla="*/ 219 w 460"/>
                  <a:gd name="T57" fmla="*/ 230 h 552"/>
                  <a:gd name="T58" fmla="*/ 333 w 460"/>
                  <a:gd name="T59" fmla="*/ 256 h 552"/>
                  <a:gd name="T60" fmla="*/ 408 w 460"/>
                  <a:gd name="T61" fmla="*/ 262 h 552"/>
                  <a:gd name="T62" fmla="*/ 406 w 460"/>
                  <a:gd name="T63" fmla="*/ 299 h 552"/>
                  <a:gd name="T64" fmla="*/ 389 w 460"/>
                  <a:gd name="T65" fmla="*/ 363 h 552"/>
                  <a:gd name="T66" fmla="*/ 357 w 460"/>
                  <a:gd name="T67" fmla="*/ 417 h 552"/>
                  <a:gd name="T68" fmla="*/ 316 w 460"/>
                  <a:gd name="T69" fmla="*/ 462 h 552"/>
                  <a:gd name="T70" fmla="*/ 271 w 460"/>
                  <a:gd name="T71" fmla="*/ 490 h 552"/>
                  <a:gd name="T72" fmla="*/ 230 w 460"/>
                  <a:gd name="T73" fmla="*/ 501 h 552"/>
                  <a:gd name="T74" fmla="*/ 202 w 460"/>
                  <a:gd name="T75" fmla="*/ 496 h 552"/>
                  <a:gd name="T76" fmla="*/ 157 w 460"/>
                  <a:gd name="T77" fmla="*/ 473 h 552"/>
                  <a:gd name="T78" fmla="*/ 114 w 460"/>
                  <a:gd name="T79" fmla="*/ 434 h 552"/>
                  <a:gd name="T80" fmla="*/ 77 w 460"/>
                  <a:gd name="T81" fmla="*/ 382 h 552"/>
                  <a:gd name="T82" fmla="*/ 56 w 460"/>
                  <a:gd name="T83" fmla="*/ 320 h 552"/>
                  <a:gd name="T84" fmla="*/ 52 w 460"/>
                  <a:gd name="T85" fmla="*/ 275 h 552"/>
                  <a:gd name="T86" fmla="*/ 58 w 460"/>
                  <a:gd name="T87" fmla="*/ 215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0" h="552">
                    <a:moveTo>
                      <a:pt x="230" y="552"/>
                    </a:moveTo>
                    <a:lnTo>
                      <a:pt x="230" y="552"/>
                    </a:lnTo>
                    <a:lnTo>
                      <a:pt x="247" y="550"/>
                    </a:lnTo>
                    <a:lnTo>
                      <a:pt x="264" y="546"/>
                    </a:lnTo>
                    <a:lnTo>
                      <a:pt x="284" y="539"/>
                    </a:lnTo>
                    <a:lnTo>
                      <a:pt x="303" y="531"/>
                    </a:lnTo>
                    <a:lnTo>
                      <a:pt x="322" y="520"/>
                    </a:lnTo>
                    <a:lnTo>
                      <a:pt x="342" y="505"/>
                    </a:lnTo>
                    <a:lnTo>
                      <a:pt x="361" y="490"/>
                    </a:lnTo>
                    <a:lnTo>
                      <a:pt x="378" y="473"/>
                    </a:lnTo>
                    <a:lnTo>
                      <a:pt x="396" y="453"/>
                    </a:lnTo>
                    <a:lnTo>
                      <a:pt x="411" y="432"/>
                    </a:lnTo>
                    <a:lnTo>
                      <a:pt x="423" y="410"/>
                    </a:lnTo>
                    <a:lnTo>
                      <a:pt x="436" y="385"/>
                    </a:lnTo>
                    <a:lnTo>
                      <a:pt x="445" y="359"/>
                    </a:lnTo>
                    <a:lnTo>
                      <a:pt x="454" y="333"/>
                    </a:lnTo>
                    <a:lnTo>
                      <a:pt x="458" y="305"/>
                    </a:lnTo>
                    <a:lnTo>
                      <a:pt x="460" y="275"/>
                    </a:lnTo>
                    <a:lnTo>
                      <a:pt x="460" y="275"/>
                    </a:lnTo>
                    <a:lnTo>
                      <a:pt x="458" y="247"/>
                    </a:lnTo>
                    <a:lnTo>
                      <a:pt x="456" y="221"/>
                    </a:lnTo>
                    <a:lnTo>
                      <a:pt x="449" y="193"/>
                    </a:lnTo>
                    <a:lnTo>
                      <a:pt x="441" y="170"/>
                    </a:lnTo>
                    <a:lnTo>
                      <a:pt x="432" y="144"/>
                    </a:lnTo>
                    <a:lnTo>
                      <a:pt x="419" y="122"/>
                    </a:lnTo>
                    <a:lnTo>
                      <a:pt x="406" y="101"/>
                    </a:lnTo>
                    <a:lnTo>
                      <a:pt x="391" y="81"/>
                    </a:lnTo>
                    <a:lnTo>
                      <a:pt x="376" y="62"/>
                    </a:lnTo>
                    <a:lnTo>
                      <a:pt x="359" y="47"/>
                    </a:lnTo>
                    <a:lnTo>
                      <a:pt x="340" y="34"/>
                    </a:lnTo>
                    <a:lnTo>
                      <a:pt x="318" y="21"/>
                    </a:lnTo>
                    <a:lnTo>
                      <a:pt x="299" y="13"/>
                    </a:lnTo>
                    <a:lnTo>
                      <a:pt x="275" y="6"/>
                    </a:lnTo>
                    <a:lnTo>
                      <a:pt x="254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06" y="2"/>
                    </a:lnTo>
                    <a:lnTo>
                      <a:pt x="183" y="6"/>
                    </a:lnTo>
                    <a:lnTo>
                      <a:pt x="161" y="13"/>
                    </a:lnTo>
                    <a:lnTo>
                      <a:pt x="140" y="21"/>
                    </a:lnTo>
                    <a:lnTo>
                      <a:pt x="120" y="34"/>
                    </a:lnTo>
                    <a:lnTo>
                      <a:pt x="101" y="47"/>
                    </a:lnTo>
                    <a:lnTo>
                      <a:pt x="84" y="62"/>
                    </a:lnTo>
                    <a:lnTo>
                      <a:pt x="67" y="81"/>
                    </a:lnTo>
                    <a:lnTo>
                      <a:pt x="52" y="101"/>
                    </a:lnTo>
                    <a:lnTo>
                      <a:pt x="39" y="122"/>
                    </a:lnTo>
                    <a:lnTo>
                      <a:pt x="28" y="144"/>
                    </a:lnTo>
                    <a:lnTo>
                      <a:pt x="17" y="170"/>
                    </a:lnTo>
                    <a:lnTo>
                      <a:pt x="11" y="193"/>
                    </a:lnTo>
                    <a:lnTo>
                      <a:pt x="4" y="221"/>
                    </a:lnTo>
                    <a:lnTo>
                      <a:pt x="0" y="247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0" y="305"/>
                    </a:lnTo>
                    <a:lnTo>
                      <a:pt x="6" y="333"/>
                    </a:lnTo>
                    <a:lnTo>
                      <a:pt x="13" y="359"/>
                    </a:lnTo>
                    <a:lnTo>
                      <a:pt x="24" y="385"/>
                    </a:lnTo>
                    <a:lnTo>
                      <a:pt x="34" y="410"/>
                    </a:lnTo>
                    <a:lnTo>
                      <a:pt x="47" y="432"/>
                    </a:lnTo>
                    <a:lnTo>
                      <a:pt x="64" y="453"/>
                    </a:lnTo>
                    <a:lnTo>
                      <a:pt x="79" y="473"/>
                    </a:lnTo>
                    <a:lnTo>
                      <a:pt x="99" y="490"/>
                    </a:lnTo>
                    <a:lnTo>
                      <a:pt x="116" y="505"/>
                    </a:lnTo>
                    <a:lnTo>
                      <a:pt x="135" y="520"/>
                    </a:lnTo>
                    <a:lnTo>
                      <a:pt x="155" y="531"/>
                    </a:lnTo>
                    <a:lnTo>
                      <a:pt x="174" y="539"/>
                    </a:lnTo>
                    <a:lnTo>
                      <a:pt x="193" y="546"/>
                    </a:lnTo>
                    <a:lnTo>
                      <a:pt x="213" y="550"/>
                    </a:lnTo>
                    <a:lnTo>
                      <a:pt x="230" y="552"/>
                    </a:lnTo>
                    <a:lnTo>
                      <a:pt x="230" y="552"/>
                    </a:lnTo>
                    <a:close/>
                    <a:moveTo>
                      <a:pt x="58" y="215"/>
                    </a:moveTo>
                    <a:lnTo>
                      <a:pt x="58" y="215"/>
                    </a:lnTo>
                    <a:lnTo>
                      <a:pt x="77" y="185"/>
                    </a:lnTo>
                    <a:lnTo>
                      <a:pt x="77" y="185"/>
                    </a:lnTo>
                    <a:lnTo>
                      <a:pt x="90" y="167"/>
                    </a:lnTo>
                    <a:lnTo>
                      <a:pt x="97" y="161"/>
                    </a:lnTo>
                    <a:lnTo>
                      <a:pt x="105" y="157"/>
                    </a:lnTo>
                    <a:lnTo>
                      <a:pt x="114" y="157"/>
                    </a:lnTo>
                    <a:lnTo>
                      <a:pt x="122" y="161"/>
                    </a:lnTo>
                    <a:lnTo>
                      <a:pt x="133" y="170"/>
                    </a:lnTo>
                    <a:lnTo>
                      <a:pt x="146" y="185"/>
                    </a:lnTo>
                    <a:lnTo>
                      <a:pt x="146" y="185"/>
                    </a:lnTo>
                    <a:lnTo>
                      <a:pt x="155" y="193"/>
                    </a:lnTo>
                    <a:lnTo>
                      <a:pt x="163" y="202"/>
                    </a:lnTo>
                    <a:lnTo>
                      <a:pt x="176" y="210"/>
                    </a:lnTo>
                    <a:lnTo>
                      <a:pt x="189" y="217"/>
                    </a:lnTo>
                    <a:lnTo>
                      <a:pt x="219" y="230"/>
                    </a:lnTo>
                    <a:lnTo>
                      <a:pt x="256" y="241"/>
                    </a:lnTo>
                    <a:lnTo>
                      <a:pt x="292" y="249"/>
                    </a:lnTo>
                    <a:lnTo>
                      <a:pt x="333" y="256"/>
                    </a:lnTo>
                    <a:lnTo>
                      <a:pt x="372" y="260"/>
                    </a:lnTo>
                    <a:lnTo>
                      <a:pt x="408" y="262"/>
                    </a:lnTo>
                    <a:lnTo>
                      <a:pt x="408" y="262"/>
                    </a:lnTo>
                    <a:lnTo>
                      <a:pt x="408" y="275"/>
                    </a:lnTo>
                    <a:lnTo>
                      <a:pt x="408" y="275"/>
                    </a:lnTo>
                    <a:lnTo>
                      <a:pt x="406" y="299"/>
                    </a:lnTo>
                    <a:lnTo>
                      <a:pt x="404" y="320"/>
                    </a:lnTo>
                    <a:lnTo>
                      <a:pt x="398" y="342"/>
                    </a:lnTo>
                    <a:lnTo>
                      <a:pt x="389" y="363"/>
                    </a:lnTo>
                    <a:lnTo>
                      <a:pt x="380" y="382"/>
                    </a:lnTo>
                    <a:lnTo>
                      <a:pt x="370" y="400"/>
                    </a:lnTo>
                    <a:lnTo>
                      <a:pt x="357" y="417"/>
                    </a:lnTo>
                    <a:lnTo>
                      <a:pt x="344" y="434"/>
                    </a:lnTo>
                    <a:lnTo>
                      <a:pt x="331" y="449"/>
                    </a:lnTo>
                    <a:lnTo>
                      <a:pt x="316" y="462"/>
                    </a:lnTo>
                    <a:lnTo>
                      <a:pt x="301" y="473"/>
                    </a:lnTo>
                    <a:lnTo>
                      <a:pt x="286" y="483"/>
                    </a:lnTo>
                    <a:lnTo>
                      <a:pt x="271" y="490"/>
                    </a:lnTo>
                    <a:lnTo>
                      <a:pt x="258" y="496"/>
                    </a:lnTo>
                    <a:lnTo>
                      <a:pt x="243" y="498"/>
                    </a:lnTo>
                    <a:lnTo>
                      <a:pt x="230" y="501"/>
                    </a:lnTo>
                    <a:lnTo>
                      <a:pt x="230" y="501"/>
                    </a:lnTo>
                    <a:lnTo>
                      <a:pt x="217" y="498"/>
                    </a:lnTo>
                    <a:lnTo>
                      <a:pt x="202" y="496"/>
                    </a:lnTo>
                    <a:lnTo>
                      <a:pt x="187" y="490"/>
                    </a:lnTo>
                    <a:lnTo>
                      <a:pt x="172" y="483"/>
                    </a:lnTo>
                    <a:lnTo>
                      <a:pt x="157" y="473"/>
                    </a:lnTo>
                    <a:lnTo>
                      <a:pt x="142" y="462"/>
                    </a:lnTo>
                    <a:lnTo>
                      <a:pt x="129" y="449"/>
                    </a:lnTo>
                    <a:lnTo>
                      <a:pt x="114" y="434"/>
                    </a:lnTo>
                    <a:lnTo>
                      <a:pt x="101" y="417"/>
                    </a:lnTo>
                    <a:lnTo>
                      <a:pt x="88" y="400"/>
                    </a:lnTo>
                    <a:lnTo>
                      <a:pt x="77" y="382"/>
                    </a:lnTo>
                    <a:lnTo>
                      <a:pt x="69" y="363"/>
                    </a:lnTo>
                    <a:lnTo>
                      <a:pt x="60" y="342"/>
                    </a:lnTo>
                    <a:lnTo>
                      <a:pt x="56" y="320"/>
                    </a:lnTo>
                    <a:lnTo>
                      <a:pt x="52" y="299"/>
                    </a:lnTo>
                    <a:lnTo>
                      <a:pt x="52" y="275"/>
                    </a:lnTo>
                    <a:lnTo>
                      <a:pt x="52" y="275"/>
                    </a:lnTo>
                    <a:lnTo>
                      <a:pt x="52" y="245"/>
                    </a:lnTo>
                    <a:lnTo>
                      <a:pt x="58" y="215"/>
                    </a:lnTo>
                    <a:lnTo>
                      <a:pt x="58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81" name="椭圆 80"/>
            <p:cNvSpPr/>
            <p:nvPr/>
          </p:nvSpPr>
          <p:spPr>
            <a:xfrm>
              <a:off x="3768991" y="4733778"/>
              <a:ext cx="2124222" cy="2124222"/>
            </a:xfrm>
            <a:prstGeom prst="ellipse">
              <a:avLst/>
            </a:prstGeom>
            <a:noFill/>
            <a:ln>
              <a:solidFill>
                <a:srgbClr val="00A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2" name="矩形 117"/>
          <p:cNvSpPr>
            <a:spLocks noChangeArrowheads="1"/>
          </p:cNvSpPr>
          <p:nvPr/>
        </p:nvSpPr>
        <p:spPr bwMode="auto">
          <a:xfrm>
            <a:off x="2096135" y="3843020"/>
            <a:ext cx="9632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判断推理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3" name="矩形 117"/>
          <p:cNvSpPr>
            <a:spLocks noChangeArrowheads="1"/>
          </p:cNvSpPr>
          <p:nvPr/>
        </p:nvSpPr>
        <p:spPr bwMode="auto">
          <a:xfrm>
            <a:off x="3976370" y="3843020"/>
            <a:ext cx="9632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言语理解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4" name="矩形 117"/>
          <p:cNvSpPr>
            <a:spLocks noChangeArrowheads="1"/>
          </p:cNvSpPr>
          <p:nvPr/>
        </p:nvSpPr>
        <p:spPr bwMode="auto">
          <a:xfrm>
            <a:off x="5808345" y="3843020"/>
            <a:ext cx="9632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数学运算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5" name="矩形 117"/>
          <p:cNvSpPr>
            <a:spLocks noChangeArrowheads="1"/>
          </p:cNvSpPr>
          <p:nvPr/>
        </p:nvSpPr>
        <p:spPr bwMode="auto">
          <a:xfrm>
            <a:off x="7557135" y="3843020"/>
            <a:ext cx="96329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资料分析</a:t>
            </a:r>
            <a:endParaRPr lang="zh-CN" altLang="en-US" sz="24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28675" y="682625"/>
            <a:ext cx="74885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二、题量分布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考试题型分析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328295" y="2020570"/>
          <a:ext cx="8498840" cy="243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120"/>
                <a:gridCol w="1214120"/>
                <a:gridCol w="1214120"/>
                <a:gridCol w="1214120"/>
                <a:gridCol w="1214120"/>
                <a:gridCol w="1214120"/>
                <a:gridCol w="1214120"/>
              </a:tblGrid>
              <a:tr h="7010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年份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常识判断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言语理解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数学运算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判断推理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资料分析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总量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433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2014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2015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2016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4324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2017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120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28675" y="682625"/>
            <a:ext cx="748855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二、难度分析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r>
              <a:rPr lang="zh-CN" altLang="en-US" sz="2400" spc="200" dirty="0">
                <a:solidFill>
                  <a:srgbClr val="333132"/>
                </a:solidFill>
                <a:latin typeface="微软雅黑" panose="020B0503020204020204" charset="-122"/>
                <a:ea typeface="微软雅黑" panose="020B0503020204020204" charset="-122"/>
              </a:rPr>
              <a:t>考试题型分析</a:t>
            </a:r>
            <a:endParaRPr lang="zh-CN" altLang="en-US" sz="2400" spc="200" dirty="0">
              <a:solidFill>
                <a:srgbClr val="3331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482600" y="1880235"/>
          <a:ext cx="7834630" cy="2268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900"/>
                <a:gridCol w="1139190"/>
                <a:gridCol w="1568450"/>
                <a:gridCol w="1566545"/>
                <a:gridCol w="1566545"/>
              </a:tblGrid>
              <a:tr h="5518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年份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2015</a:t>
                      </a: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年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2016</a:t>
                      </a: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年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2017</a:t>
                      </a: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年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2018</a:t>
                      </a:r>
                      <a:r>
                        <a:rPr lang="zh-CN" altLang="en-US" sz="20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年</a:t>
                      </a:r>
                      <a:endParaRPr lang="zh-CN" altLang="en-US" sz="20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行测字数（万） 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1.97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1.85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2.05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入面行测平均分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67.3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66.8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63.3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65</a:t>
                      </a:r>
                      <a:endParaRPr lang="en-US" altLang="zh-CN" sz="20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难度系数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4.1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4.3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4.6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4.4-4.6</a:t>
                      </a:r>
                      <a:endParaRPr lang="en-US" altLang="zh-CN" sz="20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4292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入面平均分</a:t>
                      </a:r>
                      <a:endParaRPr lang="zh-CN" altLang="en-US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128.3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128.7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微软雅黑" panose="020B0503020204020204" charset="-122"/>
                          <a:ea typeface="微软雅黑" panose="020B0503020204020204" charset="-122"/>
                        </a:rPr>
                        <a:t>121.5</a:t>
                      </a:r>
                      <a:endParaRPr lang="en-US" altLang="zh-CN" sz="20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125</a:t>
                      </a:r>
                      <a:endParaRPr lang="en-US" altLang="zh-CN" sz="200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2400" dirty="0">
            <a:solidFill>
              <a:schemeClr val="accent6">
                <a:lumMod val="75000"/>
              </a:schemeClr>
            </a:solidFill>
            <a:latin typeface="方正正中黑简体" charset="0"/>
            <a:ea typeface="方正正中黑简体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1553</Words>
  <Application>WPS 演示</Application>
  <PresentationFormat>全屏显示(16:9)</PresentationFormat>
  <Paragraphs>793</Paragraphs>
  <Slides>21</Slides>
  <Notes>49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Arial</vt:lpstr>
      <vt:lpstr>宋体</vt:lpstr>
      <vt:lpstr>Wingdings</vt:lpstr>
      <vt:lpstr>方正正中黑简体</vt:lpstr>
      <vt:lpstr>微软雅黑</vt:lpstr>
      <vt:lpstr>Calibri</vt:lpstr>
      <vt:lpstr>Times New Roman</vt:lpstr>
      <vt:lpstr>Arial Unicode MS</vt:lpstr>
      <vt:lpstr>楷体_GB2312</vt:lpstr>
      <vt:lpstr>黑体</vt:lpstr>
      <vt:lpstr>新宋体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End User License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End User</dc:creator>
  <cp:lastModifiedBy>小蛮</cp:lastModifiedBy>
  <cp:revision>255</cp:revision>
  <dcterms:created xsi:type="dcterms:W3CDTF">2015-08-25T13:10:00Z</dcterms:created>
  <dcterms:modified xsi:type="dcterms:W3CDTF">2018-03-23T10:55:20Z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