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55"/>
  </p:handoutMasterIdLst>
  <p:sldIdLst>
    <p:sldId id="1531" r:id="rId3"/>
    <p:sldId id="1536" r:id="rId4"/>
    <p:sldId id="1537" r:id="rId5"/>
    <p:sldId id="1538" r:id="rId7"/>
    <p:sldId id="1539" r:id="rId8"/>
    <p:sldId id="1592" r:id="rId9"/>
    <p:sldId id="1541" r:id="rId10"/>
    <p:sldId id="1542" r:id="rId11"/>
    <p:sldId id="1543" r:id="rId12"/>
    <p:sldId id="1544" r:id="rId13"/>
    <p:sldId id="859" r:id="rId14"/>
    <p:sldId id="861" r:id="rId15"/>
    <p:sldId id="863" r:id="rId16"/>
    <p:sldId id="1545" r:id="rId17"/>
    <p:sldId id="869" r:id="rId18"/>
    <p:sldId id="870" r:id="rId19"/>
    <p:sldId id="872" r:id="rId20"/>
    <p:sldId id="878" r:id="rId21"/>
    <p:sldId id="879" r:id="rId22"/>
    <p:sldId id="881" r:id="rId23"/>
    <p:sldId id="883" r:id="rId24"/>
    <p:sldId id="888" r:id="rId25"/>
    <p:sldId id="889" r:id="rId26"/>
    <p:sldId id="891" r:id="rId27"/>
    <p:sldId id="1546" r:id="rId28"/>
    <p:sldId id="546" r:id="rId29"/>
    <p:sldId id="547" r:id="rId30"/>
    <p:sldId id="561" r:id="rId31"/>
    <p:sldId id="568" r:id="rId32"/>
    <p:sldId id="1525" r:id="rId33"/>
    <p:sldId id="1526" r:id="rId34"/>
    <p:sldId id="1527" r:id="rId35"/>
    <p:sldId id="571" r:id="rId36"/>
    <p:sldId id="572" r:id="rId37"/>
    <p:sldId id="1189" r:id="rId38"/>
    <p:sldId id="574" r:id="rId39"/>
    <p:sldId id="1447" r:id="rId40"/>
    <p:sldId id="920" r:id="rId41"/>
    <p:sldId id="1446" r:id="rId42"/>
    <p:sldId id="1360" r:id="rId43"/>
    <p:sldId id="1547" r:id="rId44"/>
    <p:sldId id="584" r:id="rId45"/>
    <p:sldId id="590" r:id="rId46"/>
    <p:sldId id="1591" r:id="rId47"/>
    <p:sldId id="1548" r:id="rId48"/>
    <p:sldId id="1528" r:id="rId49"/>
    <p:sldId id="1118" r:id="rId50"/>
    <p:sldId id="1119" r:id="rId51"/>
    <p:sldId id="1120" r:id="rId52"/>
    <p:sldId id="1529" r:id="rId53"/>
    <p:sldId id="1530" r:id="rId5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7" Type="http://schemas.openxmlformats.org/officeDocument/2006/relationships/viewProps" Target="viewProps.xml"/><Relationship Id="rId56" Type="http://schemas.openxmlformats.org/officeDocument/2006/relationships/presProps" Target="presProps.xml"/><Relationship Id="rId55" Type="http://schemas.openxmlformats.org/officeDocument/2006/relationships/handoutMaster" Target="handoutMasters/handoutMaster1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D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7E86E7-DE94-498E-9D41-16754C34CE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D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7E86E7-DE94-498E-9D41-16754C34CE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D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7E86E7-DE94-498E-9D41-16754C34CE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B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7E86E7-DE94-498E-9D41-16754C34CE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B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7E86E7-DE94-498E-9D41-16754C34CE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B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7E86E7-DE94-498E-9D41-16754C34CE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9" t="4453" r="1176"/>
          <a:stretch>
            <a:fillRect/>
          </a:stretch>
        </p:blipFill>
        <p:spPr>
          <a:xfrm rot="5400000" flipV="1">
            <a:off x="-1210783" y="1183399"/>
            <a:ext cx="6885385" cy="446381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5664640" y="2420888"/>
            <a:ext cx="6192000" cy="1340020"/>
          </a:xfrm>
        </p:spPr>
        <p:txBody>
          <a:bodyPr anchor="b">
            <a:noAutofit/>
          </a:bodyPr>
          <a:lstStyle>
            <a:lvl1pPr algn="l">
              <a:defRPr sz="4400" b="1">
                <a:solidFill>
                  <a:srgbClr val="0070C0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AB5A-CAEF-4979-AC27-CDF0EBE03E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394A8-AA8D-4DBB-9870-19FC5FFD0FE5}" type="slidenum">
              <a:rPr lang="zh-CN" altLang="en-US" smtClean="0"/>
            </a:fld>
            <a:endParaRPr lang="zh-CN" altLang="en-US"/>
          </a:p>
        </p:txBody>
      </p:sp>
      <p:sp>
        <p:nvSpPr>
          <p:cNvPr id="8" name="Freeform 32"/>
          <p:cNvSpPr>
            <a:spLocks noEditPoints="1"/>
          </p:cNvSpPr>
          <p:nvPr/>
        </p:nvSpPr>
        <p:spPr bwMode="auto">
          <a:xfrm>
            <a:off x="3853939" y="2730692"/>
            <a:ext cx="1522669" cy="1521469"/>
          </a:xfrm>
          <a:custGeom>
            <a:avLst/>
            <a:gdLst>
              <a:gd name="T0" fmla="*/ 2031 w 5077"/>
              <a:gd name="T1" fmla="*/ 2420 h 5072"/>
              <a:gd name="T2" fmla="*/ 3042 w 5077"/>
              <a:gd name="T3" fmla="*/ 2654 h 5072"/>
              <a:gd name="T4" fmla="*/ 2151 w 5077"/>
              <a:gd name="T5" fmla="*/ 5043 h 5072"/>
              <a:gd name="T6" fmla="*/ 1551 w 5077"/>
              <a:gd name="T7" fmla="*/ 4873 h 5072"/>
              <a:gd name="T8" fmla="*/ 1020 w 5077"/>
              <a:gd name="T9" fmla="*/ 4569 h 5072"/>
              <a:gd name="T10" fmla="*/ 580 w 5077"/>
              <a:gd name="T11" fmla="*/ 4149 h 5072"/>
              <a:gd name="T12" fmla="*/ 251 w 5077"/>
              <a:gd name="T13" fmla="*/ 3635 h 5072"/>
              <a:gd name="T14" fmla="*/ 51 w 5077"/>
              <a:gd name="T15" fmla="*/ 3047 h 5072"/>
              <a:gd name="T16" fmla="*/ 3 w 5077"/>
              <a:gd name="T17" fmla="*/ 2406 h 5072"/>
              <a:gd name="T18" fmla="*/ 114 w 5077"/>
              <a:gd name="T19" fmla="*/ 1782 h 5072"/>
              <a:gd name="T20" fmla="*/ 368 w 5077"/>
              <a:gd name="T21" fmla="*/ 1221 h 5072"/>
              <a:gd name="T22" fmla="*/ 744 w 5077"/>
              <a:gd name="T23" fmla="*/ 743 h 5072"/>
              <a:gd name="T24" fmla="*/ 1222 w 5077"/>
              <a:gd name="T25" fmla="*/ 368 h 5072"/>
              <a:gd name="T26" fmla="*/ 1784 w 5077"/>
              <a:gd name="T27" fmla="*/ 114 h 5072"/>
              <a:gd name="T28" fmla="*/ 2408 w 5077"/>
              <a:gd name="T29" fmla="*/ 3 h 5072"/>
              <a:gd name="T30" fmla="*/ 3050 w 5077"/>
              <a:gd name="T31" fmla="*/ 51 h 5072"/>
              <a:gd name="T32" fmla="*/ 3639 w 5077"/>
              <a:gd name="T33" fmla="*/ 251 h 5072"/>
              <a:gd name="T34" fmla="*/ 4152 w 5077"/>
              <a:gd name="T35" fmla="*/ 579 h 5072"/>
              <a:gd name="T36" fmla="*/ 4572 w 5077"/>
              <a:gd name="T37" fmla="*/ 1019 h 5072"/>
              <a:gd name="T38" fmla="*/ 4877 w 5077"/>
              <a:gd name="T39" fmla="*/ 1549 h 5072"/>
              <a:gd name="T40" fmla="*/ 5046 w 5077"/>
              <a:gd name="T41" fmla="*/ 2150 h 5072"/>
              <a:gd name="T42" fmla="*/ 5063 w 5077"/>
              <a:gd name="T43" fmla="*/ 2796 h 5072"/>
              <a:gd name="T44" fmla="*/ 4922 w 5077"/>
              <a:gd name="T45" fmla="*/ 3408 h 5072"/>
              <a:gd name="T46" fmla="*/ 4643 w 5077"/>
              <a:gd name="T47" fmla="*/ 3954 h 5072"/>
              <a:gd name="T48" fmla="*/ 4245 w 5077"/>
              <a:gd name="T49" fmla="*/ 4413 h 5072"/>
              <a:gd name="T50" fmla="*/ 3748 w 5077"/>
              <a:gd name="T51" fmla="*/ 4766 h 5072"/>
              <a:gd name="T52" fmla="*/ 3173 w 5077"/>
              <a:gd name="T53" fmla="*/ 4992 h 5072"/>
              <a:gd name="T54" fmla="*/ 2538 w 5077"/>
              <a:gd name="T55" fmla="*/ 5072 h 5072"/>
              <a:gd name="T56" fmla="*/ 2985 w 5077"/>
              <a:gd name="T57" fmla="*/ 4708 h 5072"/>
              <a:gd name="T58" fmla="*/ 3500 w 5077"/>
              <a:gd name="T59" fmla="*/ 4535 h 5072"/>
              <a:gd name="T60" fmla="*/ 3950 w 5077"/>
              <a:gd name="T61" fmla="*/ 4247 h 5072"/>
              <a:gd name="T62" fmla="*/ 4316 w 5077"/>
              <a:gd name="T63" fmla="*/ 3862 h 5072"/>
              <a:gd name="T64" fmla="*/ 4583 w 5077"/>
              <a:gd name="T65" fmla="*/ 3399 h 5072"/>
              <a:gd name="T66" fmla="*/ 4731 w 5077"/>
              <a:gd name="T67" fmla="*/ 2873 h 5072"/>
              <a:gd name="T68" fmla="*/ 4745 w 5077"/>
              <a:gd name="T69" fmla="*/ 2309 h 5072"/>
              <a:gd name="T70" fmla="*/ 4623 w 5077"/>
              <a:gd name="T71" fmla="*/ 1773 h 5072"/>
              <a:gd name="T72" fmla="*/ 4378 w 5077"/>
              <a:gd name="T73" fmla="*/ 1296 h 5072"/>
              <a:gd name="T74" fmla="*/ 4030 w 5077"/>
              <a:gd name="T75" fmla="*/ 894 h 5072"/>
              <a:gd name="T76" fmla="*/ 3596 w 5077"/>
              <a:gd name="T77" fmla="*/ 586 h 5072"/>
              <a:gd name="T78" fmla="*/ 3092 w 5077"/>
              <a:gd name="T79" fmla="*/ 389 h 5072"/>
              <a:gd name="T80" fmla="*/ 2538 w 5077"/>
              <a:gd name="T81" fmla="*/ 319 h 5072"/>
              <a:gd name="T82" fmla="*/ 1983 w 5077"/>
              <a:gd name="T83" fmla="*/ 389 h 5072"/>
              <a:gd name="T84" fmla="*/ 1480 w 5077"/>
              <a:gd name="T85" fmla="*/ 586 h 5072"/>
              <a:gd name="T86" fmla="*/ 1046 w 5077"/>
              <a:gd name="T87" fmla="*/ 894 h 5072"/>
              <a:gd name="T88" fmla="*/ 698 w 5077"/>
              <a:gd name="T89" fmla="*/ 1296 h 5072"/>
              <a:gd name="T90" fmla="*/ 454 w 5077"/>
              <a:gd name="T91" fmla="*/ 1773 h 5072"/>
              <a:gd name="T92" fmla="*/ 330 w 5077"/>
              <a:gd name="T93" fmla="*/ 2309 h 5072"/>
              <a:gd name="T94" fmla="*/ 344 w 5077"/>
              <a:gd name="T95" fmla="*/ 2873 h 5072"/>
              <a:gd name="T96" fmla="*/ 493 w 5077"/>
              <a:gd name="T97" fmla="*/ 3399 h 5072"/>
              <a:gd name="T98" fmla="*/ 760 w 5077"/>
              <a:gd name="T99" fmla="*/ 3862 h 5072"/>
              <a:gd name="T100" fmla="*/ 1126 w 5077"/>
              <a:gd name="T101" fmla="*/ 4247 h 5072"/>
              <a:gd name="T102" fmla="*/ 1576 w 5077"/>
              <a:gd name="T103" fmla="*/ 4535 h 5072"/>
              <a:gd name="T104" fmla="*/ 2091 w 5077"/>
              <a:gd name="T105" fmla="*/ 4708 h 5072"/>
              <a:gd name="T106" fmla="*/ 2636 w 5077"/>
              <a:gd name="T107" fmla="*/ 1207 h 5072"/>
              <a:gd name="T108" fmla="*/ 3042 w 5077"/>
              <a:gd name="T109" fmla="*/ 3004 h 5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077" h="5072">
                <a:moveTo>
                  <a:pt x="4093" y="3261"/>
                </a:moveTo>
                <a:lnTo>
                  <a:pt x="2438" y="4216"/>
                </a:lnTo>
                <a:lnTo>
                  <a:pt x="1387" y="3609"/>
                </a:lnTo>
                <a:lnTo>
                  <a:pt x="2838" y="1955"/>
                </a:lnTo>
                <a:lnTo>
                  <a:pt x="2031" y="2420"/>
                </a:lnTo>
                <a:lnTo>
                  <a:pt x="979" y="1813"/>
                </a:lnTo>
                <a:lnTo>
                  <a:pt x="2636" y="858"/>
                </a:lnTo>
                <a:lnTo>
                  <a:pt x="3688" y="1465"/>
                </a:lnTo>
                <a:lnTo>
                  <a:pt x="2242" y="3115"/>
                </a:lnTo>
                <a:lnTo>
                  <a:pt x="3042" y="2654"/>
                </a:lnTo>
                <a:lnTo>
                  <a:pt x="4093" y="3261"/>
                </a:lnTo>
                <a:close/>
                <a:moveTo>
                  <a:pt x="2538" y="5072"/>
                </a:moveTo>
                <a:lnTo>
                  <a:pt x="2408" y="5069"/>
                </a:lnTo>
                <a:lnTo>
                  <a:pt x="2279" y="5059"/>
                </a:lnTo>
                <a:lnTo>
                  <a:pt x="2151" y="5043"/>
                </a:lnTo>
                <a:lnTo>
                  <a:pt x="2027" y="5021"/>
                </a:lnTo>
                <a:lnTo>
                  <a:pt x="1904" y="4992"/>
                </a:lnTo>
                <a:lnTo>
                  <a:pt x="1784" y="4958"/>
                </a:lnTo>
                <a:lnTo>
                  <a:pt x="1665" y="4918"/>
                </a:lnTo>
                <a:lnTo>
                  <a:pt x="1551" y="4873"/>
                </a:lnTo>
                <a:lnTo>
                  <a:pt x="1438" y="4821"/>
                </a:lnTo>
                <a:lnTo>
                  <a:pt x="1329" y="4766"/>
                </a:lnTo>
                <a:lnTo>
                  <a:pt x="1222" y="4704"/>
                </a:lnTo>
                <a:lnTo>
                  <a:pt x="1119" y="4639"/>
                </a:lnTo>
                <a:lnTo>
                  <a:pt x="1020" y="4569"/>
                </a:lnTo>
                <a:lnTo>
                  <a:pt x="924" y="4493"/>
                </a:lnTo>
                <a:lnTo>
                  <a:pt x="832" y="4413"/>
                </a:lnTo>
                <a:lnTo>
                  <a:pt x="744" y="4329"/>
                </a:lnTo>
                <a:lnTo>
                  <a:pt x="659" y="4241"/>
                </a:lnTo>
                <a:lnTo>
                  <a:pt x="580" y="4149"/>
                </a:lnTo>
                <a:lnTo>
                  <a:pt x="504" y="4053"/>
                </a:lnTo>
                <a:lnTo>
                  <a:pt x="434" y="3954"/>
                </a:lnTo>
                <a:lnTo>
                  <a:pt x="368" y="3851"/>
                </a:lnTo>
                <a:lnTo>
                  <a:pt x="307" y="3744"/>
                </a:lnTo>
                <a:lnTo>
                  <a:pt x="251" y="3635"/>
                </a:lnTo>
                <a:lnTo>
                  <a:pt x="200" y="3523"/>
                </a:lnTo>
                <a:lnTo>
                  <a:pt x="154" y="3408"/>
                </a:lnTo>
                <a:lnTo>
                  <a:pt x="114" y="3290"/>
                </a:lnTo>
                <a:lnTo>
                  <a:pt x="80" y="3170"/>
                </a:lnTo>
                <a:lnTo>
                  <a:pt x="51" y="3047"/>
                </a:lnTo>
                <a:lnTo>
                  <a:pt x="29" y="2922"/>
                </a:lnTo>
                <a:lnTo>
                  <a:pt x="13" y="2796"/>
                </a:lnTo>
                <a:lnTo>
                  <a:pt x="3" y="2666"/>
                </a:lnTo>
                <a:lnTo>
                  <a:pt x="0" y="2536"/>
                </a:lnTo>
                <a:lnTo>
                  <a:pt x="3" y="2406"/>
                </a:lnTo>
                <a:lnTo>
                  <a:pt x="13" y="2276"/>
                </a:lnTo>
                <a:lnTo>
                  <a:pt x="29" y="2150"/>
                </a:lnTo>
                <a:lnTo>
                  <a:pt x="51" y="2025"/>
                </a:lnTo>
                <a:lnTo>
                  <a:pt x="80" y="1902"/>
                </a:lnTo>
                <a:lnTo>
                  <a:pt x="114" y="1782"/>
                </a:lnTo>
                <a:lnTo>
                  <a:pt x="154" y="1664"/>
                </a:lnTo>
                <a:lnTo>
                  <a:pt x="200" y="1549"/>
                </a:lnTo>
                <a:lnTo>
                  <a:pt x="251" y="1437"/>
                </a:lnTo>
                <a:lnTo>
                  <a:pt x="307" y="1328"/>
                </a:lnTo>
                <a:lnTo>
                  <a:pt x="368" y="1221"/>
                </a:lnTo>
                <a:lnTo>
                  <a:pt x="434" y="1118"/>
                </a:lnTo>
                <a:lnTo>
                  <a:pt x="504" y="1019"/>
                </a:lnTo>
                <a:lnTo>
                  <a:pt x="580" y="923"/>
                </a:lnTo>
                <a:lnTo>
                  <a:pt x="659" y="831"/>
                </a:lnTo>
                <a:lnTo>
                  <a:pt x="744" y="743"/>
                </a:lnTo>
                <a:lnTo>
                  <a:pt x="832" y="659"/>
                </a:lnTo>
                <a:lnTo>
                  <a:pt x="924" y="579"/>
                </a:lnTo>
                <a:lnTo>
                  <a:pt x="1020" y="503"/>
                </a:lnTo>
                <a:lnTo>
                  <a:pt x="1119" y="433"/>
                </a:lnTo>
                <a:lnTo>
                  <a:pt x="1222" y="368"/>
                </a:lnTo>
                <a:lnTo>
                  <a:pt x="1329" y="306"/>
                </a:lnTo>
                <a:lnTo>
                  <a:pt x="1438" y="251"/>
                </a:lnTo>
                <a:lnTo>
                  <a:pt x="1551" y="199"/>
                </a:lnTo>
                <a:lnTo>
                  <a:pt x="1665" y="154"/>
                </a:lnTo>
                <a:lnTo>
                  <a:pt x="1784" y="114"/>
                </a:lnTo>
                <a:lnTo>
                  <a:pt x="1904" y="80"/>
                </a:lnTo>
                <a:lnTo>
                  <a:pt x="2027" y="51"/>
                </a:lnTo>
                <a:lnTo>
                  <a:pt x="2151" y="29"/>
                </a:lnTo>
                <a:lnTo>
                  <a:pt x="2279" y="13"/>
                </a:lnTo>
                <a:lnTo>
                  <a:pt x="2408" y="3"/>
                </a:lnTo>
                <a:lnTo>
                  <a:pt x="2538" y="0"/>
                </a:lnTo>
                <a:lnTo>
                  <a:pt x="2669" y="3"/>
                </a:lnTo>
                <a:lnTo>
                  <a:pt x="2798" y="13"/>
                </a:lnTo>
                <a:lnTo>
                  <a:pt x="2924" y="29"/>
                </a:lnTo>
                <a:lnTo>
                  <a:pt x="3050" y="51"/>
                </a:lnTo>
                <a:lnTo>
                  <a:pt x="3173" y="80"/>
                </a:lnTo>
                <a:lnTo>
                  <a:pt x="3293" y="114"/>
                </a:lnTo>
                <a:lnTo>
                  <a:pt x="3411" y="154"/>
                </a:lnTo>
                <a:lnTo>
                  <a:pt x="3526" y="199"/>
                </a:lnTo>
                <a:lnTo>
                  <a:pt x="3639" y="251"/>
                </a:lnTo>
                <a:lnTo>
                  <a:pt x="3748" y="306"/>
                </a:lnTo>
                <a:lnTo>
                  <a:pt x="3854" y="368"/>
                </a:lnTo>
                <a:lnTo>
                  <a:pt x="3957" y="433"/>
                </a:lnTo>
                <a:lnTo>
                  <a:pt x="4057" y="503"/>
                </a:lnTo>
                <a:lnTo>
                  <a:pt x="4152" y="579"/>
                </a:lnTo>
                <a:lnTo>
                  <a:pt x="4245" y="659"/>
                </a:lnTo>
                <a:lnTo>
                  <a:pt x="4333" y="743"/>
                </a:lnTo>
                <a:lnTo>
                  <a:pt x="4417" y="831"/>
                </a:lnTo>
                <a:lnTo>
                  <a:pt x="4497" y="923"/>
                </a:lnTo>
                <a:lnTo>
                  <a:pt x="4572" y="1019"/>
                </a:lnTo>
                <a:lnTo>
                  <a:pt x="4643" y="1118"/>
                </a:lnTo>
                <a:lnTo>
                  <a:pt x="4709" y="1221"/>
                </a:lnTo>
                <a:lnTo>
                  <a:pt x="4770" y="1328"/>
                </a:lnTo>
                <a:lnTo>
                  <a:pt x="4826" y="1437"/>
                </a:lnTo>
                <a:lnTo>
                  <a:pt x="4877" y="1549"/>
                </a:lnTo>
                <a:lnTo>
                  <a:pt x="4922" y="1664"/>
                </a:lnTo>
                <a:lnTo>
                  <a:pt x="4962" y="1782"/>
                </a:lnTo>
                <a:lnTo>
                  <a:pt x="4996" y="1902"/>
                </a:lnTo>
                <a:lnTo>
                  <a:pt x="5024" y="2025"/>
                </a:lnTo>
                <a:lnTo>
                  <a:pt x="5046" y="2150"/>
                </a:lnTo>
                <a:lnTo>
                  <a:pt x="5063" y="2276"/>
                </a:lnTo>
                <a:lnTo>
                  <a:pt x="5073" y="2406"/>
                </a:lnTo>
                <a:lnTo>
                  <a:pt x="5077" y="2536"/>
                </a:lnTo>
                <a:lnTo>
                  <a:pt x="5073" y="2666"/>
                </a:lnTo>
                <a:lnTo>
                  <a:pt x="5063" y="2796"/>
                </a:lnTo>
                <a:lnTo>
                  <a:pt x="5046" y="2922"/>
                </a:lnTo>
                <a:lnTo>
                  <a:pt x="5024" y="3047"/>
                </a:lnTo>
                <a:lnTo>
                  <a:pt x="4996" y="3170"/>
                </a:lnTo>
                <a:lnTo>
                  <a:pt x="4962" y="3290"/>
                </a:lnTo>
                <a:lnTo>
                  <a:pt x="4922" y="3408"/>
                </a:lnTo>
                <a:lnTo>
                  <a:pt x="4877" y="3523"/>
                </a:lnTo>
                <a:lnTo>
                  <a:pt x="4826" y="3635"/>
                </a:lnTo>
                <a:lnTo>
                  <a:pt x="4770" y="3744"/>
                </a:lnTo>
                <a:lnTo>
                  <a:pt x="4709" y="3851"/>
                </a:lnTo>
                <a:lnTo>
                  <a:pt x="4643" y="3954"/>
                </a:lnTo>
                <a:lnTo>
                  <a:pt x="4572" y="4053"/>
                </a:lnTo>
                <a:lnTo>
                  <a:pt x="4497" y="4149"/>
                </a:lnTo>
                <a:lnTo>
                  <a:pt x="4417" y="4241"/>
                </a:lnTo>
                <a:lnTo>
                  <a:pt x="4333" y="4329"/>
                </a:lnTo>
                <a:lnTo>
                  <a:pt x="4245" y="4413"/>
                </a:lnTo>
                <a:lnTo>
                  <a:pt x="4152" y="4493"/>
                </a:lnTo>
                <a:lnTo>
                  <a:pt x="4057" y="4569"/>
                </a:lnTo>
                <a:lnTo>
                  <a:pt x="3957" y="4639"/>
                </a:lnTo>
                <a:lnTo>
                  <a:pt x="3854" y="4704"/>
                </a:lnTo>
                <a:lnTo>
                  <a:pt x="3748" y="4766"/>
                </a:lnTo>
                <a:lnTo>
                  <a:pt x="3639" y="4821"/>
                </a:lnTo>
                <a:lnTo>
                  <a:pt x="3526" y="4873"/>
                </a:lnTo>
                <a:lnTo>
                  <a:pt x="3411" y="4918"/>
                </a:lnTo>
                <a:lnTo>
                  <a:pt x="3293" y="4958"/>
                </a:lnTo>
                <a:lnTo>
                  <a:pt x="3173" y="4992"/>
                </a:lnTo>
                <a:lnTo>
                  <a:pt x="3050" y="5021"/>
                </a:lnTo>
                <a:lnTo>
                  <a:pt x="2924" y="5043"/>
                </a:lnTo>
                <a:lnTo>
                  <a:pt x="2798" y="5059"/>
                </a:lnTo>
                <a:lnTo>
                  <a:pt x="2669" y="5069"/>
                </a:lnTo>
                <a:lnTo>
                  <a:pt x="2538" y="5072"/>
                </a:lnTo>
                <a:close/>
                <a:moveTo>
                  <a:pt x="2538" y="4753"/>
                </a:moveTo>
                <a:lnTo>
                  <a:pt x="2652" y="4750"/>
                </a:lnTo>
                <a:lnTo>
                  <a:pt x="2765" y="4742"/>
                </a:lnTo>
                <a:lnTo>
                  <a:pt x="2876" y="4728"/>
                </a:lnTo>
                <a:lnTo>
                  <a:pt x="2985" y="4708"/>
                </a:lnTo>
                <a:lnTo>
                  <a:pt x="3092" y="4683"/>
                </a:lnTo>
                <a:lnTo>
                  <a:pt x="3198" y="4653"/>
                </a:lnTo>
                <a:lnTo>
                  <a:pt x="3301" y="4619"/>
                </a:lnTo>
                <a:lnTo>
                  <a:pt x="3402" y="4579"/>
                </a:lnTo>
                <a:lnTo>
                  <a:pt x="3500" y="4535"/>
                </a:lnTo>
                <a:lnTo>
                  <a:pt x="3596" y="4486"/>
                </a:lnTo>
                <a:lnTo>
                  <a:pt x="3689" y="4433"/>
                </a:lnTo>
                <a:lnTo>
                  <a:pt x="3779" y="4375"/>
                </a:lnTo>
                <a:lnTo>
                  <a:pt x="3866" y="4312"/>
                </a:lnTo>
                <a:lnTo>
                  <a:pt x="3950" y="4247"/>
                </a:lnTo>
                <a:lnTo>
                  <a:pt x="4030" y="4178"/>
                </a:lnTo>
                <a:lnTo>
                  <a:pt x="4107" y="4104"/>
                </a:lnTo>
                <a:lnTo>
                  <a:pt x="4180" y="4027"/>
                </a:lnTo>
                <a:lnTo>
                  <a:pt x="4251" y="3946"/>
                </a:lnTo>
                <a:lnTo>
                  <a:pt x="4316" y="3862"/>
                </a:lnTo>
                <a:lnTo>
                  <a:pt x="4378" y="3776"/>
                </a:lnTo>
                <a:lnTo>
                  <a:pt x="4436" y="3685"/>
                </a:lnTo>
                <a:lnTo>
                  <a:pt x="4489" y="3593"/>
                </a:lnTo>
                <a:lnTo>
                  <a:pt x="4538" y="3497"/>
                </a:lnTo>
                <a:lnTo>
                  <a:pt x="4583" y="3399"/>
                </a:lnTo>
                <a:lnTo>
                  <a:pt x="4623" y="3299"/>
                </a:lnTo>
                <a:lnTo>
                  <a:pt x="4657" y="3195"/>
                </a:lnTo>
                <a:lnTo>
                  <a:pt x="4688" y="3091"/>
                </a:lnTo>
                <a:lnTo>
                  <a:pt x="4712" y="2983"/>
                </a:lnTo>
                <a:lnTo>
                  <a:pt x="4731" y="2873"/>
                </a:lnTo>
                <a:lnTo>
                  <a:pt x="4745" y="2763"/>
                </a:lnTo>
                <a:lnTo>
                  <a:pt x="4754" y="2650"/>
                </a:lnTo>
                <a:lnTo>
                  <a:pt x="4757" y="2536"/>
                </a:lnTo>
                <a:lnTo>
                  <a:pt x="4754" y="2422"/>
                </a:lnTo>
                <a:lnTo>
                  <a:pt x="4745" y="2309"/>
                </a:lnTo>
                <a:lnTo>
                  <a:pt x="4731" y="2199"/>
                </a:lnTo>
                <a:lnTo>
                  <a:pt x="4712" y="2089"/>
                </a:lnTo>
                <a:lnTo>
                  <a:pt x="4688" y="1981"/>
                </a:lnTo>
                <a:lnTo>
                  <a:pt x="4657" y="1877"/>
                </a:lnTo>
                <a:lnTo>
                  <a:pt x="4623" y="1773"/>
                </a:lnTo>
                <a:lnTo>
                  <a:pt x="4583" y="1673"/>
                </a:lnTo>
                <a:lnTo>
                  <a:pt x="4538" y="1575"/>
                </a:lnTo>
                <a:lnTo>
                  <a:pt x="4489" y="1479"/>
                </a:lnTo>
                <a:lnTo>
                  <a:pt x="4436" y="1387"/>
                </a:lnTo>
                <a:lnTo>
                  <a:pt x="4378" y="1296"/>
                </a:lnTo>
                <a:lnTo>
                  <a:pt x="4316" y="1210"/>
                </a:lnTo>
                <a:lnTo>
                  <a:pt x="4251" y="1126"/>
                </a:lnTo>
                <a:lnTo>
                  <a:pt x="4180" y="1045"/>
                </a:lnTo>
                <a:lnTo>
                  <a:pt x="4107" y="968"/>
                </a:lnTo>
                <a:lnTo>
                  <a:pt x="4030" y="894"/>
                </a:lnTo>
                <a:lnTo>
                  <a:pt x="3950" y="825"/>
                </a:lnTo>
                <a:lnTo>
                  <a:pt x="3866" y="760"/>
                </a:lnTo>
                <a:lnTo>
                  <a:pt x="3779" y="697"/>
                </a:lnTo>
                <a:lnTo>
                  <a:pt x="3689" y="639"/>
                </a:lnTo>
                <a:lnTo>
                  <a:pt x="3596" y="586"/>
                </a:lnTo>
                <a:lnTo>
                  <a:pt x="3500" y="537"/>
                </a:lnTo>
                <a:lnTo>
                  <a:pt x="3402" y="493"/>
                </a:lnTo>
                <a:lnTo>
                  <a:pt x="3301" y="453"/>
                </a:lnTo>
                <a:lnTo>
                  <a:pt x="3198" y="419"/>
                </a:lnTo>
                <a:lnTo>
                  <a:pt x="3092" y="389"/>
                </a:lnTo>
                <a:lnTo>
                  <a:pt x="2985" y="364"/>
                </a:lnTo>
                <a:lnTo>
                  <a:pt x="2876" y="344"/>
                </a:lnTo>
                <a:lnTo>
                  <a:pt x="2765" y="330"/>
                </a:lnTo>
                <a:lnTo>
                  <a:pt x="2652" y="322"/>
                </a:lnTo>
                <a:lnTo>
                  <a:pt x="2538" y="319"/>
                </a:lnTo>
                <a:lnTo>
                  <a:pt x="2423" y="322"/>
                </a:lnTo>
                <a:lnTo>
                  <a:pt x="2311" y="330"/>
                </a:lnTo>
                <a:lnTo>
                  <a:pt x="2201" y="344"/>
                </a:lnTo>
                <a:lnTo>
                  <a:pt x="2091" y="364"/>
                </a:lnTo>
                <a:lnTo>
                  <a:pt x="1983" y="389"/>
                </a:lnTo>
                <a:lnTo>
                  <a:pt x="1878" y="419"/>
                </a:lnTo>
                <a:lnTo>
                  <a:pt x="1775" y="453"/>
                </a:lnTo>
                <a:lnTo>
                  <a:pt x="1674" y="493"/>
                </a:lnTo>
                <a:lnTo>
                  <a:pt x="1576" y="537"/>
                </a:lnTo>
                <a:lnTo>
                  <a:pt x="1480" y="586"/>
                </a:lnTo>
                <a:lnTo>
                  <a:pt x="1387" y="639"/>
                </a:lnTo>
                <a:lnTo>
                  <a:pt x="1298" y="697"/>
                </a:lnTo>
                <a:lnTo>
                  <a:pt x="1211" y="760"/>
                </a:lnTo>
                <a:lnTo>
                  <a:pt x="1126" y="825"/>
                </a:lnTo>
                <a:lnTo>
                  <a:pt x="1046" y="894"/>
                </a:lnTo>
                <a:lnTo>
                  <a:pt x="969" y="968"/>
                </a:lnTo>
                <a:lnTo>
                  <a:pt x="895" y="1045"/>
                </a:lnTo>
                <a:lnTo>
                  <a:pt x="826" y="1126"/>
                </a:lnTo>
                <a:lnTo>
                  <a:pt x="760" y="1210"/>
                </a:lnTo>
                <a:lnTo>
                  <a:pt x="698" y="1296"/>
                </a:lnTo>
                <a:lnTo>
                  <a:pt x="640" y="1387"/>
                </a:lnTo>
                <a:lnTo>
                  <a:pt x="586" y="1479"/>
                </a:lnTo>
                <a:lnTo>
                  <a:pt x="537" y="1575"/>
                </a:lnTo>
                <a:lnTo>
                  <a:pt x="493" y="1673"/>
                </a:lnTo>
                <a:lnTo>
                  <a:pt x="454" y="1773"/>
                </a:lnTo>
                <a:lnTo>
                  <a:pt x="419" y="1877"/>
                </a:lnTo>
                <a:lnTo>
                  <a:pt x="389" y="1981"/>
                </a:lnTo>
                <a:lnTo>
                  <a:pt x="365" y="2089"/>
                </a:lnTo>
                <a:lnTo>
                  <a:pt x="344" y="2199"/>
                </a:lnTo>
                <a:lnTo>
                  <a:pt x="330" y="2309"/>
                </a:lnTo>
                <a:lnTo>
                  <a:pt x="322" y="2422"/>
                </a:lnTo>
                <a:lnTo>
                  <a:pt x="319" y="2536"/>
                </a:lnTo>
                <a:lnTo>
                  <a:pt x="322" y="2650"/>
                </a:lnTo>
                <a:lnTo>
                  <a:pt x="330" y="2763"/>
                </a:lnTo>
                <a:lnTo>
                  <a:pt x="344" y="2873"/>
                </a:lnTo>
                <a:lnTo>
                  <a:pt x="365" y="2983"/>
                </a:lnTo>
                <a:lnTo>
                  <a:pt x="389" y="3091"/>
                </a:lnTo>
                <a:lnTo>
                  <a:pt x="419" y="3195"/>
                </a:lnTo>
                <a:lnTo>
                  <a:pt x="454" y="3299"/>
                </a:lnTo>
                <a:lnTo>
                  <a:pt x="493" y="3399"/>
                </a:lnTo>
                <a:lnTo>
                  <a:pt x="537" y="3497"/>
                </a:lnTo>
                <a:lnTo>
                  <a:pt x="586" y="3593"/>
                </a:lnTo>
                <a:lnTo>
                  <a:pt x="640" y="3685"/>
                </a:lnTo>
                <a:lnTo>
                  <a:pt x="698" y="3776"/>
                </a:lnTo>
                <a:lnTo>
                  <a:pt x="760" y="3862"/>
                </a:lnTo>
                <a:lnTo>
                  <a:pt x="826" y="3946"/>
                </a:lnTo>
                <a:lnTo>
                  <a:pt x="895" y="4027"/>
                </a:lnTo>
                <a:lnTo>
                  <a:pt x="969" y="4104"/>
                </a:lnTo>
                <a:lnTo>
                  <a:pt x="1046" y="4178"/>
                </a:lnTo>
                <a:lnTo>
                  <a:pt x="1126" y="4247"/>
                </a:lnTo>
                <a:lnTo>
                  <a:pt x="1211" y="4312"/>
                </a:lnTo>
                <a:lnTo>
                  <a:pt x="1298" y="4375"/>
                </a:lnTo>
                <a:lnTo>
                  <a:pt x="1387" y="4433"/>
                </a:lnTo>
                <a:lnTo>
                  <a:pt x="1480" y="4486"/>
                </a:lnTo>
                <a:lnTo>
                  <a:pt x="1576" y="4535"/>
                </a:lnTo>
                <a:lnTo>
                  <a:pt x="1674" y="4579"/>
                </a:lnTo>
                <a:lnTo>
                  <a:pt x="1775" y="4619"/>
                </a:lnTo>
                <a:lnTo>
                  <a:pt x="1878" y="4653"/>
                </a:lnTo>
                <a:lnTo>
                  <a:pt x="1983" y="4683"/>
                </a:lnTo>
                <a:lnTo>
                  <a:pt x="2091" y="4708"/>
                </a:lnTo>
                <a:lnTo>
                  <a:pt x="2201" y="4728"/>
                </a:lnTo>
                <a:lnTo>
                  <a:pt x="2311" y="4742"/>
                </a:lnTo>
                <a:lnTo>
                  <a:pt x="2423" y="4750"/>
                </a:lnTo>
                <a:lnTo>
                  <a:pt x="2538" y="4753"/>
                </a:lnTo>
                <a:close/>
                <a:moveTo>
                  <a:pt x="2636" y="1207"/>
                </a:moveTo>
                <a:lnTo>
                  <a:pt x="1586" y="1813"/>
                </a:lnTo>
                <a:lnTo>
                  <a:pt x="2031" y="2070"/>
                </a:lnTo>
                <a:lnTo>
                  <a:pt x="3080" y="1463"/>
                </a:lnTo>
                <a:lnTo>
                  <a:pt x="2636" y="1207"/>
                </a:lnTo>
                <a:close/>
                <a:moveTo>
                  <a:pt x="3042" y="3004"/>
                </a:moveTo>
                <a:lnTo>
                  <a:pt x="1994" y="3609"/>
                </a:lnTo>
                <a:lnTo>
                  <a:pt x="2438" y="3865"/>
                </a:lnTo>
                <a:lnTo>
                  <a:pt x="3486" y="3261"/>
                </a:lnTo>
                <a:lnTo>
                  <a:pt x="3042" y="3004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3" hasCustomPrompt="1"/>
          </p:nvPr>
        </p:nvSpPr>
        <p:spPr>
          <a:xfrm>
            <a:off x="5664640" y="3880582"/>
            <a:ext cx="6192000" cy="700545"/>
          </a:xfrm>
        </p:spPr>
        <p:txBody>
          <a:bodyPr anchor="t">
            <a:normAutofit/>
          </a:bodyPr>
          <a:lstStyle>
            <a:lvl1pPr marL="0" indent="0" algn="l">
              <a:buFontTx/>
              <a:buNone/>
              <a:defRPr sz="2000">
                <a:solidFill>
                  <a:srgbClr val="256475"/>
                </a:solidFill>
              </a:defRPr>
            </a:lvl1pPr>
          </a:lstStyle>
          <a:p>
            <a:pPr lvl="0"/>
            <a:r>
              <a:rPr lang="zh-CN" altLang="en-US" dirty="0" smtClean="0"/>
              <a:t>编辑母版文本样式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2" t="49369" r="8167" b="2"/>
          <a:stretch>
            <a:fillRect/>
          </a:stretch>
        </p:blipFill>
        <p:spPr>
          <a:xfrm flipH="1">
            <a:off x="-48683" y="1"/>
            <a:ext cx="6083464" cy="148478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230525"/>
            <a:ext cx="10515600" cy="867296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2276872"/>
            <a:ext cx="10515600" cy="3900090"/>
          </a:xfrm>
        </p:spPr>
        <p:txBody>
          <a:bodyPr/>
          <a:lstStyle/>
          <a:p>
            <a:pPr lvl="0"/>
            <a:r>
              <a:rPr lang="zh-CN" altLang="en-US" dirty="0"/>
              <a:t>编辑文本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AB5A-CAEF-4979-AC27-CDF0EBE03E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394A8-AA8D-4DBB-9870-19FC5FFD0F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9546" y="0"/>
            <a:ext cx="745245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10"/>
          <p:cNvSpPr/>
          <p:nvPr/>
        </p:nvSpPr>
        <p:spPr>
          <a:xfrm>
            <a:off x="0" y="0"/>
            <a:ext cx="4868795" cy="6858000"/>
          </a:xfrm>
          <a:prstGeom prst="rect">
            <a:avLst/>
          </a:prstGeom>
          <a:gradFill flip="none" rotWithShape="1">
            <a:gsLst>
              <a:gs pos="0">
                <a:srgbClr val="2E7AB2"/>
              </a:gs>
              <a:gs pos="79000">
                <a:srgbClr val="6EC8EA"/>
              </a:gs>
            </a:gsLst>
            <a:lin ang="162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ko-KR" altLang="en-US" sz="1800">
              <a:solidFill>
                <a:schemeClr val="tx1"/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3" t="36618" r="1175" b="1"/>
          <a:stretch>
            <a:fillRect/>
          </a:stretch>
        </p:blipFill>
        <p:spPr>
          <a:xfrm flipV="1">
            <a:off x="1" y="3466006"/>
            <a:ext cx="12192000" cy="339199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5520930" y="1709739"/>
            <a:ext cx="5255590" cy="1105640"/>
          </a:xfrm>
        </p:spPr>
        <p:txBody>
          <a:bodyPr anchor="b">
            <a:normAutofit/>
          </a:bodyPr>
          <a:lstStyle>
            <a:lvl1pPr>
              <a:defRPr sz="6000" b="1">
                <a:solidFill>
                  <a:srgbClr val="0070C0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520930" y="2824688"/>
            <a:ext cx="5255590" cy="964351"/>
          </a:xfrm>
        </p:spPr>
        <p:txBody>
          <a:bodyPr/>
          <a:lstStyle>
            <a:lvl1pPr marL="0" indent="0">
              <a:buNone/>
              <a:defRPr sz="2400">
                <a:solidFill>
                  <a:srgbClr val="2E7AB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AB5A-CAEF-4979-AC27-CDF0EBE03E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394A8-AA8D-4DBB-9870-19FC5FFD0F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2" t="49369" r="8167" b="2"/>
          <a:stretch>
            <a:fillRect/>
          </a:stretch>
        </p:blipFill>
        <p:spPr>
          <a:xfrm flipH="1">
            <a:off x="-48683" y="1"/>
            <a:ext cx="6083464" cy="148478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199610"/>
            <a:ext cx="10515600" cy="93324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2276872"/>
            <a:ext cx="5181600" cy="3900090"/>
          </a:xfrm>
        </p:spPr>
        <p:txBody>
          <a:bodyPr/>
          <a:lstStyle/>
          <a:p>
            <a:pPr lvl="0"/>
            <a:r>
              <a:rPr lang="zh-CN" altLang="en-US" dirty="0"/>
              <a:t>编辑文本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2276872"/>
            <a:ext cx="5181600" cy="3900090"/>
          </a:xfrm>
        </p:spPr>
        <p:txBody>
          <a:bodyPr/>
          <a:lstStyle/>
          <a:p>
            <a:pPr lvl="0"/>
            <a:r>
              <a:rPr lang="zh-CN" altLang="en-US" dirty="0"/>
              <a:t>编辑文本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AB5A-CAEF-4979-AC27-CDF0EBE03E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394A8-AA8D-4DBB-9870-19FC5FFD0F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773188"/>
            <a:ext cx="5157787" cy="6477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dirty="0"/>
              <a:t>编辑文本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773188"/>
            <a:ext cx="5183188" cy="6477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dirty="0"/>
              <a:t>编辑文本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AB5A-CAEF-4979-AC27-CDF0EBE03E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394A8-AA8D-4DBB-9870-19FC5FFD0F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8988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10"/>
          <p:cNvSpPr/>
          <p:nvPr/>
        </p:nvSpPr>
        <p:spPr>
          <a:xfrm>
            <a:off x="3048446" y="0"/>
            <a:ext cx="6095111" cy="6858000"/>
          </a:xfrm>
          <a:prstGeom prst="rect">
            <a:avLst/>
          </a:prstGeom>
          <a:gradFill flip="none" rotWithShape="1">
            <a:gsLst>
              <a:gs pos="0">
                <a:srgbClr val="2E7AB2"/>
              </a:gs>
              <a:gs pos="79000">
                <a:srgbClr val="6EC8EA"/>
              </a:gs>
            </a:gsLst>
            <a:lin ang="162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ko-KR" altLang="en-US" sz="1800">
              <a:solidFill>
                <a:schemeClr val="tx1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3" t="35617" r="1175" b="1"/>
          <a:stretch>
            <a:fillRect/>
          </a:stretch>
        </p:blipFill>
        <p:spPr>
          <a:xfrm flipV="1">
            <a:off x="1" y="3466005"/>
            <a:ext cx="12192000" cy="34455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426113" y="2060848"/>
            <a:ext cx="5281054" cy="1375840"/>
          </a:xfrm>
        </p:spPr>
        <p:txBody>
          <a:bodyPr>
            <a:normAutofit/>
          </a:bodyPr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AB5A-CAEF-4979-AC27-CDF0EBE03E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394A8-AA8D-4DBB-9870-19FC5FFD0F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AB5A-CAEF-4979-AC27-CDF0EBE03E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394A8-AA8D-4DBB-9870-19FC5FFD0FE5}" type="slidenum">
              <a:rPr lang="zh-CN" altLang="en-US" smtClean="0"/>
            </a:fld>
            <a:endParaRPr lang="zh-CN" altLang="en-US"/>
          </a:p>
        </p:txBody>
      </p:sp>
      <p:sp>
        <p:nvSpPr>
          <p:cNvPr id="5" name="직사각형 10"/>
          <p:cNvSpPr/>
          <p:nvPr/>
        </p:nvSpPr>
        <p:spPr>
          <a:xfrm rot="16200000">
            <a:off x="5596072" y="-5634778"/>
            <a:ext cx="980728" cy="12250284"/>
          </a:xfrm>
          <a:prstGeom prst="rect">
            <a:avLst/>
          </a:prstGeom>
          <a:gradFill flip="none" rotWithShape="1">
            <a:gsLst>
              <a:gs pos="0">
                <a:srgbClr val="2E7AB2"/>
              </a:gs>
              <a:gs pos="79000">
                <a:srgbClr val="6EC8EA"/>
              </a:gs>
            </a:gsLst>
            <a:lin ang="162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ko-KR" altLang="en-US" sz="180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 txBox="1"/>
          <p:nvPr/>
        </p:nvSpPr>
        <p:spPr>
          <a:xfrm>
            <a:off x="11532404" y="801787"/>
            <a:ext cx="627512" cy="18466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ko-KR"/>
            </a:defPPr>
            <a:lvl1pPr marL="0" algn="ctr" defTabSz="914400" rtl="0" eaLnBrk="1" latinLnBrk="1" hangingPunct="1">
              <a:defRPr sz="1200" kern="1200">
                <a:solidFill>
                  <a:schemeClr val="bg1"/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D8F74E-B4A5-4AC5-9208-5754DED0CF49}" type="slidenum">
              <a:rPr lang="ko-KR" altLang="en-US" sz="1000" smtClean="0"/>
            </a:fld>
            <a:endParaRPr lang="ko-KR" altLang="en-US" sz="10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" t="3310" r="36649" b="63170"/>
          <a:stretch>
            <a:fillRect/>
          </a:stretch>
        </p:blipFill>
        <p:spPr>
          <a:xfrm>
            <a:off x="6990827" y="-2313"/>
            <a:ext cx="5220752" cy="9830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2" t="49369" r="8167" b="2"/>
          <a:stretch>
            <a:fillRect/>
          </a:stretch>
        </p:blipFill>
        <p:spPr>
          <a:xfrm flipH="1">
            <a:off x="-48683" y="1"/>
            <a:ext cx="6083464" cy="148478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676672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676673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76872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AB5A-CAEF-4979-AC27-CDF0EBE03E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394A8-AA8D-4DBB-9870-19FC5FFD0F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128448" y="365125"/>
            <a:ext cx="1225352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9074224" cy="5811838"/>
          </a:xfrm>
        </p:spPr>
        <p:txBody>
          <a:bodyPr vert="eaVert"/>
          <a:lstStyle/>
          <a:p>
            <a:pPr lvl="0"/>
            <a:r>
              <a:rPr lang="zh-CN" altLang="en-US" dirty="0"/>
              <a:t>编辑文本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9AB5A-CAEF-4979-AC27-CDF0EBE03E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394A8-AA8D-4DBB-9870-19FC5FFD0F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3" t="36618" r="1175" b="1"/>
          <a:stretch>
            <a:fillRect/>
          </a:stretch>
        </p:blipFill>
        <p:spPr>
          <a:xfrm flipH="1">
            <a:off x="0" y="2"/>
            <a:ext cx="6456040" cy="179616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3" t="36618" r="1175" b="1"/>
          <a:stretch>
            <a:fillRect/>
          </a:stretch>
        </p:blipFill>
        <p:spPr>
          <a:xfrm flipV="1">
            <a:off x="5735960" y="5061834"/>
            <a:ext cx="6456040" cy="1796166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1412776"/>
            <a:ext cx="10515600" cy="43924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3.xml"/><Relationship Id="rId12" Type="http://schemas.openxmlformats.org/officeDocument/2006/relationships/tags" Target="../tags/tag2.xml"/><Relationship Id="rId11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编辑文本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9AB5A-CAEF-4979-AC27-CDF0EBE03E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6394A8-AA8D-4DBB-9870-19FC5FFD0FE5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5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7.xml"/><Relationship Id="rId2" Type="http://schemas.openxmlformats.org/officeDocument/2006/relationships/image" Target="../media/image4.png"/><Relationship Id="rId1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8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9.xml"/><Relationship Id="rId2" Type="http://schemas.openxmlformats.org/officeDocument/2006/relationships/image" Target="../media/image6.png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.xml"/><Relationship Id="rId2" Type="http://schemas.openxmlformats.org/officeDocument/2006/relationships/image" Target="../media/image7.png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11.xml"/><Relationship Id="rId2" Type="http://schemas.openxmlformats.org/officeDocument/2006/relationships/image" Target="../media/image8.png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.xml"/><Relationship Id="rId2" Type="http://schemas.openxmlformats.org/officeDocument/2006/relationships/image" Target="../media/image4.png"/><Relationship Id="rId1" Type="http://schemas.openxmlformats.org/officeDocument/2006/relationships/image" Target="../media/image1.emf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7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.xml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.xml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2.xml"/><Relationship Id="rId1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3.xml"/><Relationship Id="rId1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4.xml"/><Relationship Id="rId1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5.xml"/><Relationship Id="rId1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6.xml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7.xml"/><Relationship Id="rId1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28.xml"/><Relationship Id="rId2" Type="http://schemas.openxmlformats.org/officeDocument/2006/relationships/image" Target="../media/image4.png"/><Relationship Id="rId1" Type="http://schemas.openxmlformats.org/officeDocument/2006/relationships/image" Target="../media/image1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9.xml"/><Relationship Id="rId1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30.xml"/><Relationship Id="rId1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1.xml"/><Relationship Id="rId1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2.xml"/><Relationship Id="rId1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3.xml"/><Relationship Id="rId1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4.xml"/><Relationship Id="rId1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5.xml"/><Relationship Id="rId1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6.xml"/><Relationship Id="rId1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7.xml"/><Relationship Id="rId1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8.xml"/><Relationship Id="rId1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9.xml"/><Relationship Id="rId1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0.xml"/><Relationship Id="rId1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1.xml"/><Relationship Id="rId1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2.xml"/><Relationship Id="rId1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3.xml"/><Relationship Id="rId1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44.xml"/><Relationship Id="rId2" Type="http://schemas.openxmlformats.org/officeDocument/2006/relationships/image" Target="../media/image4.png"/><Relationship Id="rId1" Type="http://schemas.openxmlformats.org/officeDocument/2006/relationships/image" Target="../media/image1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5.xml"/><Relationship Id="rId1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6.xml"/><Relationship Id="rId1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7.xml"/><Relationship Id="rId1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48.xml"/><Relationship Id="rId2" Type="http://schemas.openxmlformats.org/officeDocument/2006/relationships/image" Target="../media/image4.png"/><Relationship Id="rId1" Type="http://schemas.openxmlformats.org/officeDocument/2006/relationships/image" Target="../media/image1.emf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49.xml"/><Relationship Id="rId1" Type="http://schemas.openxmlformats.org/officeDocument/2006/relationships/image" Target="../media/image4.png"/></Relationships>
</file>

<file path=ppt/slides/_rels/slide4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50.xml"/><Relationship Id="rId1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51.xml"/><Relationship Id="rId1" Type="http://schemas.openxmlformats.org/officeDocument/2006/relationships/image" Target="../media/image4.png"/></Relationships>
</file>

<file path=ppt/slides/_rels/slide4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52.xml"/><Relationship Id="rId1" Type="http://schemas.openxmlformats.org/officeDocument/2006/relationships/image" Target="../media/image4.png"/></Relationships>
</file>

<file path=ppt/slides/_rels/slide5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53.xml"/><Relationship Id="rId1" Type="http://schemas.openxmlformats.org/officeDocument/2006/relationships/image" Target="../media/image4.png"/></Relationships>
</file>

<file path=ppt/slides/_rels/slide5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54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言语（提升篇）</a:t>
            </a:r>
            <a:endParaRPr lang="zh-CN" altLang="en-US" dirty="0"/>
          </a:p>
        </p:txBody>
      </p:sp>
      <p:sp>
        <p:nvSpPr>
          <p:cNvPr id="38" name="KSO_Shape"/>
          <p:cNvSpPr/>
          <p:nvPr/>
        </p:nvSpPr>
        <p:spPr bwMode="auto">
          <a:xfrm>
            <a:off x="5595870" y="4447338"/>
            <a:ext cx="371781" cy="451556"/>
          </a:xfrm>
          <a:custGeom>
            <a:avLst/>
            <a:gdLst>
              <a:gd name="T0" fmla="*/ 440790 w 2792413"/>
              <a:gd name="T1" fmla="*/ 2575798 h 3389313"/>
              <a:gd name="T2" fmla="*/ 1147253 w 2792413"/>
              <a:gd name="T3" fmla="*/ 1201035 h 3389313"/>
              <a:gd name="T4" fmla="*/ 1223433 w 2792413"/>
              <a:gd name="T5" fmla="*/ 1473921 h 3389313"/>
              <a:gd name="T6" fmla="*/ 1315165 w 2792413"/>
              <a:gd name="T7" fmla="*/ 1458373 h 3389313"/>
              <a:gd name="T8" fmla="*/ 1462128 w 2792413"/>
              <a:gd name="T9" fmla="*/ 1368574 h 3389313"/>
              <a:gd name="T10" fmla="*/ 1552274 w 2792413"/>
              <a:gd name="T11" fmla="*/ 1517392 h 3389313"/>
              <a:gd name="T12" fmla="*/ 1632262 w 2792413"/>
              <a:gd name="T13" fmla="*/ 1262910 h 3389313"/>
              <a:gd name="T14" fmla="*/ 1689714 w 2792413"/>
              <a:gd name="T15" fmla="*/ 1093784 h 3389313"/>
              <a:gd name="T16" fmla="*/ 1947454 w 2792413"/>
              <a:gd name="T17" fmla="*/ 1176285 h 3389313"/>
              <a:gd name="T18" fmla="*/ 2040457 w 2792413"/>
              <a:gd name="T19" fmla="*/ 1240064 h 3389313"/>
              <a:gd name="T20" fmla="*/ 2124889 w 2792413"/>
              <a:gd name="T21" fmla="*/ 1394276 h 3389313"/>
              <a:gd name="T22" fmla="*/ 2358823 w 2792413"/>
              <a:gd name="T23" fmla="*/ 1575460 h 3389313"/>
              <a:gd name="T24" fmla="*/ 2669254 w 2792413"/>
              <a:gd name="T25" fmla="*/ 1240381 h 3389313"/>
              <a:gd name="T26" fmla="*/ 2738767 w 2792413"/>
              <a:gd name="T27" fmla="*/ 1227371 h 3389313"/>
              <a:gd name="T28" fmla="*/ 2783840 w 2792413"/>
              <a:gd name="T29" fmla="*/ 1283853 h 3389313"/>
              <a:gd name="T30" fmla="*/ 2705122 w 2792413"/>
              <a:gd name="T31" fmla="*/ 1422200 h 3389313"/>
              <a:gd name="T32" fmla="*/ 2761621 w 2792413"/>
              <a:gd name="T33" fmla="*/ 1492008 h 3389313"/>
              <a:gd name="T34" fmla="*/ 2775270 w 2792413"/>
              <a:gd name="T35" fmla="*/ 1582441 h 3389313"/>
              <a:gd name="T36" fmla="*/ 2740355 w 2792413"/>
              <a:gd name="T37" fmla="*/ 1669383 h 3389313"/>
              <a:gd name="T38" fmla="*/ 2438811 w 2792413"/>
              <a:gd name="T39" fmla="*/ 2001606 h 3389313"/>
              <a:gd name="T40" fmla="*/ 2326447 w 2792413"/>
              <a:gd name="T41" fmla="*/ 2083155 h 3389313"/>
              <a:gd name="T42" fmla="*/ 2234397 w 2792413"/>
              <a:gd name="T43" fmla="*/ 2095530 h 3389313"/>
              <a:gd name="T44" fmla="*/ 2140759 w 2792413"/>
              <a:gd name="T45" fmla="*/ 2059674 h 3389313"/>
              <a:gd name="T46" fmla="*/ 2049979 w 2792413"/>
              <a:gd name="T47" fmla="*/ 1965116 h 3389313"/>
              <a:gd name="T48" fmla="*/ 1428165 w 2792413"/>
              <a:gd name="T49" fmla="*/ 2143126 h 3389313"/>
              <a:gd name="T50" fmla="*/ 1429434 w 2792413"/>
              <a:gd name="T51" fmla="*/ 1759182 h 3389313"/>
              <a:gd name="T52" fmla="*/ 1368174 w 2792413"/>
              <a:gd name="T53" fmla="*/ 1755057 h 3389313"/>
              <a:gd name="T54" fmla="*/ 1337384 w 2792413"/>
              <a:gd name="T55" fmla="*/ 1826769 h 3389313"/>
              <a:gd name="T56" fmla="*/ 852376 w 2792413"/>
              <a:gd name="T57" fmla="*/ 1682710 h 3389313"/>
              <a:gd name="T58" fmla="*/ 784766 w 2792413"/>
              <a:gd name="T59" fmla="*/ 2018424 h 3389313"/>
              <a:gd name="T60" fmla="*/ 485762 w 2792413"/>
              <a:gd name="T61" fmla="*/ 1784884 h 3389313"/>
              <a:gd name="T62" fmla="*/ 583526 w 2792413"/>
              <a:gd name="T63" fmla="*/ 1432036 h 3389313"/>
              <a:gd name="T64" fmla="*/ 667641 w 2792413"/>
              <a:gd name="T65" fmla="*/ 1278141 h 3389313"/>
              <a:gd name="T66" fmla="*/ 848249 w 2792413"/>
              <a:gd name="T67" fmla="*/ 1188343 h 3389313"/>
              <a:gd name="T68" fmla="*/ 1117099 w 2792413"/>
              <a:gd name="T69" fmla="*/ 1090294 h 3389313"/>
              <a:gd name="T70" fmla="*/ 1495426 w 2792413"/>
              <a:gd name="T71" fmla="*/ 10798 h 3389313"/>
              <a:gd name="T72" fmla="*/ 1596073 w 2792413"/>
              <a:gd name="T73" fmla="*/ 50816 h 3389313"/>
              <a:gd name="T74" fmla="*/ 1679258 w 2792413"/>
              <a:gd name="T75" fmla="*/ 116241 h 3389313"/>
              <a:gd name="T76" fmla="*/ 1743076 w 2792413"/>
              <a:gd name="T77" fmla="*/ 203263 h 3389313"/>
              <a:gd name="T78" fmla="*/ 1802448 w 2792413"/>
              <a:gd name="T79" fmla="*/ 402397 h 3389313"/>
              <a:gd name="T80" fmla="*/ 1849121 w 2792413"/>
              <a:gd name="T81" fmla="*/ 458612 h 3389313"/>
              <a:gd name="T82" fmla="*/ 1861186 w 2792413"/>
              <a:gd name="T83" fmla="*/ 526260 h 3389313"/>
              <a:gd name="T84" fmla="*/ 1823086 w 2792413"/>
              <a:gd name="T85" fmla="*/ 626621 h 3389313"/>
              <a:gd name="T86" fmla="*/ 1771651 w 2792413"/>
              <a:gd name="T87" fmla="*/ 681248 h 3389313"/>
              <a:gd name="T88" fmla="*/ 1688148 w 2792413"/>
              <a:gd name="T89" fmla="*/ 863867 h 3389313"/>
              <a:gd name="T90" fmla="*/ 1552576 w 2792413"/>
              <a:gd name="T91" fmla="*/ 992176 h 3389313"/>
              <a:gd name="T92" fmla="*/ 1464628 w 2792413"/>
              <a:gd name="T93" fmla="*/ 1024254 h 3389313"/>
              <a:gd name="T94" fmla="*/ 1364933 w 2792413"/>
              <a:gd name="T95" fmla="*/ 1028383 h 3389313"/>
              <a:gd name="T96" fmla="*/ 1273493 w 2792413"/>
              <a:gd name="T97" fmla="*/ 1003928 h 3389313"/>
              <a:gd name="T98" fmla="*/ 1136333 w 2792413"/>
              <a:gd name="T99" fmla="*/ 893721 h 3389313"/>
              <a:gd name="T100" fmla="*/ 1043305 w 2792413"/>
              <a:gd name="T101" fmla="*/ 719677 h 3389313"/>
              <a:gd name="T102" fmla="*/ 984250 w 2792413"/>
              <a:gd name="T103" fmla="*/ 642183 h 3389313"/>
              <a:gd name="T104" fmla="*/ 943610 w 2792413"/>
              <a:gd name="T105" fmla="*/ 580887 h 3389313"/>
              <a:gd name="T106" fmla="*/ 930275 w 2792413"/>
              <a:gd name="T107" fmla="*/ 508792 h 3389313"/>
              <a:gd name="T108" fmla="*/ 958215 w 2792413"/>
              <a:gd name="T109" fmla="*/ 440826 h 3389313"/>
              <a:gd name="T110" fmla="*/ 1010603 w 2792413"/>
              <a:gd name="T111" fmla="*/ 336019 h 3389313"/>
              <a:gd name="T112" fmla="*/ 1081405 w 2792413"/>
              <a:gd name="T113" fmla="*/ 168327 h 3389313"/>
              <a:gd name="T114" fmla="*/ 1152525 w 2792413"/>
              <a:gd name="T115" fmla="*/ 89245 h 3389313"/>
              <a:gd name="T116" fmla="*/ 1242060 w 2792413"/>
              <a:gd name="T117" fmla="*/ 32713 h 3389313"/>
              <a:gd name="T118" fmla="*/ 1348105 w 2792413"/>
              <a:gd name="T119" fmla="*/ 3494 h 3389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92413" h="3389313">
                <a:moveTo>
                  <a:pt x="520700" y="2665413"/>
                </a:moveTo>
                <a:lnTo>
                  <a:pt x="2271713" y="2665413"/>
                </a:lnTo>
                <a:lnTo>
                  <a:pt x="2258063" y="3389313"/>
                </a:lnTo>
                <a:lnTo>
                  <a:pt x="534985" y="3389313"/>
                </a:lnTo>
                <a:lnTo>
                  <a:pt x="520700" y="2665413"/>
                </a:lnTo>
                <a:close/>
                <a:moveTo>
                  <a:pt x="0" y="2312988"/>
                </a:moveTo>
                <a:lnTo>
                  <a:pt x="2792413" y="2312988"/>
                </a:lnTo>
                <a:lnTo>
                  <a:pt x="2504058" y="3016251"/>
                </a:lnTo>
                <a:lnTo>
                  <a:pt x="2343366" y="3016251"/>
                </a:lnTo>
                <a:lnTo>
                  <a:pt x="2351623" y="2575798"/>
                </a:lnTo>
                <a:lnTo>
                  <a:pt x="440790" y="2575798"/>
                </a:lnTo>
                <a:lnTo>
                  <a:pt x="449047" y="3016251"/>
                </a:lnTo>
                <a:lnTo>
                  <a:pt x="288355" y="3016251"/>
                </a:lnTo>
                <a:lnTo>
                  <a:pt x="0" y="2312988"/>
                </a:lnTo>
                <a:close/>
                <a:moveTo>
                  <a:pt x="1131065" y="1087438"/>
                </a:moveTo>
                <a:lnTo>
                  <a:pt x="1131065" y="1087755"/>
                </a:lnTo>
                <a:lnTo>
                  <a:pt x="1131700" y="1087438"/>
                </a:lnTo>
                <a:lnTo>
                  <a:pt x="1133287" y="1104890"/>
                </a:lnTo>
                <a:lnTo>
                  <a:pt x="1135826" y="1125198"/>
                </a:lnTo>
                <a:lnTo>
                  <a:pt x="1138683" y="1148044"/>
                </a:lnTo>
                <a:lnTo>
                  <a:pt x="1142492" y="1173112"/>
                </a:lnTo>
                <a:lnTo>
                  <a:pt x="1147253" y="1201035"/>
                </a:lnTo>
                <a:lnTo>
                  <a:pt x="1153284" y="1231179"/>
                </a:lnTo>
                <a:lnTo>
                  <a:pt x="1160267" y="1262910"/>
                </a:lnTo>
                <a:lnTo>
                  <a:pt x="1168520" y="1297180"/>
                </a:lnTo>
                <a:lnTo>
                  <a:pt x="1178042" y="1333670"/>
                </a:lnTo>
                <a:lnTo>
                  <a:pt x="1183439" y="1352074"/>
                </a:lnTo>
                <a:lnTo>
                  <a:pt x="1188835" y="1371430"/>
                </a:lnTo>
                <a:lnTo>
                  <a:pt x="1195183" y="1391103"/>
                </a:lnTo>
                <a:lnTo>
                  <a:pt x="1201531" y="1411094"/>
                </a:lnTo>
                <a:lnTo>
                  <a:pt x="1208514" y="1431719"/>
                </a:lnTo>
                <a:lnTo>
                  <a:pt x="1215497" y="1452344"/>
                </a:lnTo>
                <a:lnTo>
                  <a:pt x="1223433" y="1473921"/>
                </a:lnTo>
                <a:lnTo>
                  <a:pt x="1231685" y="1495498"/>
                </a:lnTo>
                <a:lnTo>
                  <a:pt x="1240573" y="1517392"/>
                </a:lnTo>
                <a:lnTo>
                  <a:pt x="1249461" y="1539604"/>
                </a:lnTo>
                <a:lnTo>
                  <a:pt x="1258983" y="1562450"/>
                </a:lnTo>
                <a:lnTo>
                  <a:pt x="1269458" y="1585296"/>
                </a:lnTo>
                <a:lnTo>
                  <a:pt x="1279932" y="1608460"/>
                </a:lnTo>
                <a:lnTo>
                  <a:pt x="1291359" y="1632258"/>
                </a:lnTo>
                <a:lnTo>
                  <a:pt x="1294851" y="1601162"/>
                </a:lnTo>
                <a:lnTo>
                  <a:pt x="1298977" y="1571018"/>
                </a:lnTo>
                <a:lnTo>
                  <a:pt x="1306913" y="1512315"/>
                </a:lnTo>
                <a:lnTo>
                  <a:pt x="1315165" y="1458373"/>
                </a:lnTo>
                <a:lnTo>
                  <a:pt x="1323101" y="1409824"/>
                </a:lnTo>
                <a:lnTo>
                  <a:pt x="1330084" y="1368574"/>
                </a:lnTo>
                <a:lnTo>
                  <a:pt x="1336115" y="1335574"/>
                </a:lnTo>
                <a:lnTo>
                  <a:pt x="1342780" y="1300670"/>
                </a:lnTo>
                <a:lnTo>
                  <a:pt x="1298025" y="1196275"/>
                </a:lnTo>
                <a:lnTo>
                  <a:pt x="1370395" y="1127736"/>
                </a:lnTo>
                <a:lnTo>
                  <a:pt x="1421817" y="1127736"/>
                </a:lnTo>
                <a:lnTo>
                  <a:pt x="1494187" y="1196275"/>
                </a:lnTo>
                <a:lnTo>
                  <a:pt x="1449749" y="1300670"/>
                </a:lnTo>
                <a:lnTo>
                  <a:pt x="1456415" y="1335574"/>
                </a:lnTo>
                <a:lnTo>
                  <a:pt x="1462128" y="1368574"/>
                </a:lnTo>
                <a:lnTo>
                  <a:pt x="1469746" y="1409824"/>
                </a:lnTo>
                <a:lnTo>
                  <a:pt x="1477364" y="1458373"/>
                </a:lnTo>
                <a:lnTo>
                  <a:pt x="1485617" y="1512315"/>
                </a:lnTo>
                <a:lnTo>
                  <a:pt x="1493869" y="1571018"/>
                </a:lnTo>
                <a:lnTo>
                  <a:pt x="1497678" y="1601162"/>
                </a:lnTo>
                <a:lnTo>
                  <a:pt x="1501170" y="1632258"/>
                </a:lnTo>
                <a:lnTo>
                  <a:pt x="1512279" y="1608460"/>
                </a:lnTo>
                <a:lnTo>
                  <a:pt x="1523072" y="1585296"/>
                </a:lnTo>
                <a:lnTo>
                  <a:pt x="1533229" y="1562450"/>
                </a:lnTo>
                <a:lnTo>
                  <a:pt x="1542751" y="1539604"/>
                </a:lnTo>
                <a:lnTo>
                  <a:pt x="1552274" y="1517392"/>
                </a:lnTo>
                <a:lnTo>
                  <a:pt x="1560844" y="1495498"/>
                </a:lnTo>
                <a:lnTo>
                  <a:pt x="1568779" y="1473921"/>
                </a:lnTo>
                <a:lnTo>
                  <a:pt x="1576715" y="1452344"/>
                </a:lnTo>
                <a:lnTo>
                  <a:pt x="1584015" y="1431719"/>
                </a:lnTo>
                <a:lnTo>
                  <a:pt x="1590681" y="1411094"/>
                </a:lnTo>
                <a:lnTo>
                  <a:pt x="1597346" y="1391103"/>
                </a:lnTo>
                <a:lnTo>
                  <a:pt x="1603377" y="1371430"/>
                </a:lnTo>
                <a:lnTo>
                  <a:pt x="1609408" y="1352074"/>
                </a:lnTo>
                <a:lnTo>
                  <a:pt x="1614487" y="1333670"/>
                </a:lnTo>
                <a:lnTo>
                  <a:pt x="1624327" y="1297180"/>
                </a:lnTo>
                <a:lnTo>
                  <a:pt x="1632262" y="1262910"/>
                </a:lnTo>
                <a:lnTo>
                  <a:pt x="1639563" y="1231179"/>
                </a:lnTo>
                <a:lnTo>
                  <a:pt x="1644959" y="1201035"/>
                </a:lnTo>
                <a:lnTo>
                  <a:pt x="1649720" y="1173112"/>
                </a:lnTo>
                <a:lnTo>
                  <a:pt x="1653846" y="1148044"/>
                </a:lnTo>
                <a:lnTo>
                  <a:pt x="1657020" y="1125198"/>
                </a:lnTo>
                <a:lnTo>
                  <a:pt x="1659242" y="1104890"/>
                </a:lnTo>
                <a:lnTo>
                  <a:pt x="1660829" y="1087438"/>
                </a:lnTo>
                <a:lnTo>
                  <a:pt x="1661464" y="1087755"/>
                </a:lnTo>
                <a:lnTo>
                  <a:pt x="1661464" y="1087438"/>
                </a:lnTo>
                <a:lnTo>
                  <a:pt x="1675430" y="1090294"/>
                </a:lnTo>
                <a:lnTo>
                  <a:pt x="1689714" y="1093784"/>
                </a:lnTo>
                <a:lnTo>
                  <a:pt x="1703998" y="1097592"/>
                </a:lnTo>
                <a:lnTo>
                  <a:pt x="1718916" y="1101400"/>
                </a:lnTo>
                <a:lnTo>
                  <a:pt x="1749705" y="1110919"/>
                </a:lnTo>
                <a:lnTo>
                  <a:pt x="1782399" y="1120756"/>
                </a:lnTo>
                <a:lnTo>
                  <a:pt x="1812871" y="1129640"/>
                </a:lnTo>
                <a:lnTo>
                  <a:pt x="1841120" y="1138208"/>
                </a:lnTo>
                <a:lnTo>
                  <a:pt x="1866831" y="1146458"/>
                </a:lnTo>
                <a:lnTo>
                  <a:pt x="1890002" y="1154390"/>
                </a:lnTo>
                <a:lnTo>
                  <a:pt x="1911269" y="1162006"/>
                </a:lnTo>
                <a:lnTo>
                  <a:pt x="1930314" y="1168987"/>
                </a:lnTo>
                <a:lnTo>
                  <a:pt x="1947454" y="1176285"/>
                </a:lnTo>
                <a:lnTo>
                  <a:pt x="1962690" y="1183266"/>
                </a:lnTo>
                <a:lnTo>
                  <a:pt x="1976021" y="1189612"/>
                </a:lnTo>
                <a:lnTo>
                  <a:pt x="1987766" y="1195958"/>
                </a:lnTo>
                <a:lnTo>
                  <a:pt x="1998240" y="1201670"/>
                </a:lnTo>
                <a:lnTo>
                  <a:pt x="2006811" y="1207381"/>
                </a:lnTo>
                <a:lnTo>
                  <a:pt x="2014111" y="1212775"/>
                </a:lnTo>
                <a:lnTo>
                  <a:pt x="2020142" y="1218487"/>
                </a:lnTo>
                <a:lnTo>
                  <a:pt x="2025221" y="1223564"/>
                </a:lnTo>
                <a:lnTo>
                  <a:pt x="2029030" y="1228641"/>
                </a:lnTo>
                <a:lnTo>
                  <a:pt x="2035061" y="1234035"/>
                </a:lnTo>
                <a:lnTo>
                  <a:pt x="2040457" y="1240064"/>
                </a:lnTo>
                <a:lnTo>
                  <a:pt x="2046170" y="1246410"/>
                </a:lnTo>
                <a:lnTo>
                  <a:pt x="2051249" y="1252756"/>
                </a:lnTo>
                <a:lnTo>
                  <a:pt x="2056010" y="1259420"/>
                </a:lnTo>
                <a:lnTo>
                  <a:pt x="2060771" y="1266401"/>
                </a:lnTo>
                <a:lnTo>
                  <a:pt x="2065215" y="1273699"/>
                </a:lnTo>
                <a:lnTo>
                  <a:pt x="2068706" y="1281631"/>
                </a:lnTo>
                <a:lnTo>
                  <a:pt x="2069976" y="1283535"/>
                </a:lnTo>
                <a:lnTo>
                  <a:pt x="2072833" y="1289564"/>
                </a:lnTo>
                <a:lnTo>
                  <a:pt x="2083942" y="1312410"/>
                </a:lnTo>
                <a:lnTo>
                  <a:pt x="2101717" y="1348584"/>
                </a:lnTo>
                <a:lnTo>
                  <a:pt x="2124889" y="1394276"/>
                </a:lnTo>
                <a:lnTo>
                  <a:pt x="2151869" y="1446950"/>
                </a:lnTo>
                <a:lnTo>
                  <a:pt x="2182341" y="1504382"/>
                </a:lnTo>
                <a:lnTo>
                  <a:pt x="2197894" y="1534210"/>
                </a:lnTo>
                <a:lnTo>
                  <a:pt x="2214399" y="1563719"/>
                </a:lnTo>
                <a:lnTo>
                  <a:pt x="2230588" y="1593229"/>
                </a:lnTo>
                <a:lnTo>
                  <a:pt x="2247093" y="1622104"/>
                </a:lnTo>
                <a:lnTo>
                  <a:pt x="2260742" y="1645902"/>
                </a:lnTo>
                <a:lnTo>
                  <a:pt x="2274073" y="1668431"/>
                </a:lnTo>
                <a:lnTo>
                  <a:pt x="2305497" y="1634479"/>
                </a:lnTo>
                <a:lnTo>
                  <a:pt x="2332478" y="1604652"/>
                </a:lnTo>
                <a:lnTo>
                  <a:pt x="2358823" y="1575460"/>
                </a:lnTo>
                <a:lnTo>
                  <a:pt x="2406752" y="1520883"/>
                </a:lnTo>
                <a:lnTo>
                  <a:pt x="2443572" y="1478046"/>
                </a:lnTo>
                <a:lnTo>
                  <a:pt x="2465157" y="1453296"/>
                </a:lnTo>
                <a:lnTo>
                  <a:pt x="2468013" y="1449805"/>
                </a:lnTo>
                <a:lnTo>
                  <a:pt x="2471822" y="1445681"/>
                </a:lnTo>
                <a:lnTo>
                  <a:pt x="2475631" y="1441555"/>
                </a:lnTo>
                <a:lnTo>
                  <a:pt x="2483567" y="1434257"/>
                </a:lnTo>
                <a:lnTo>
                  <a:pt x="2491819" y="1427276"/>
                </a:lnTo>
                <a:lnTo>
                  <a:pt x="2500390" y="1420930"/>
                </a:lnTo>
                <a:lnTo>
                  <a:pt x="2664175" y="1245141"/>
                </a:lnTo>
                <a:lnTo>
                  <a:pt x="2669254" y="1240381"/>
                </a:lnTo>
                <a:lnTo>
                  <a:pt x="2674967" y="1235939"/>
                </a:lnTo>
                <a:lnTo>
                  <a:pt x="2680681" y="1232131"/>
                </a:lnTo>
                <a:lnTo>
                  <a:pt x="2686712" y="1229275"/>
                </a:lnTo>
                <a:lnTo>
                  <a:pt x="2693060" y="1227054"/>
                </a:lnTo>
                <a:lnTo>
                  <a:pt x="2699408" y="1225150"/>
                </a:lnTo>
                <a:lnTo>
                  <a:pt x="2706074" y="1224198"/>
                </a:lnTo>
                <a:lnTo>
                  <a:pt x="2712422" y="1223247"/>
                </a:lnTo>
                <a:lnTo>
                  <a:pt x="2719088" y="1223247"/>
                </a:lnTo>
                <a:lnTo>
                  <a:pt x="2725754" y="1224198"/>
                </a:lnTo>
                <a:lnTo>
                  <a:pt x="2732419" y="1225468"/>
                </a:lnTo>
                <a:lnTo>
                  <a:pt x="2738767" y="1227371"/>
                </a:lnTo>
                <a:lnTo>
                  <a:pt x="2745116" y="1229910"/>
                </a:lnTo>
                <a:lnTo>
                  <a:pt x="2751147" y="1233400"/>
                </a:lnTo>
                <a:lnTo>
                  <a:pt x="2757178" y="1237525"/>
                </a:lnTo>
                <a:lnTo>
                  <a:pt x="2762574" y="1241968"/>
                </a:lnTo>
                <a:lnTo>
                  <a:pt x="2767335" y="1247045"/>
                </a:lnTo>
                <a:lnTo>
                  <a:pt x="2771779" y="1252756"/>
                </a:lnTo>
                <a:lnTo>
                  <a:pt x="2775270" y="1258151"/>
                </a:lnTo>
                <a:lnTo>
                  <a:pt x="2778444" y="1264497"/>
                </a:lnTo>
                <a:lnTo>
                  <a:pt x="2780666" y="1270843"/>
                </a:lnTo>
                <a:lnTo>
                  <a:pt x="2782571" y="1277189"/>
                </a:lnTo>
                <a:lnTo>
                  <a:pt x="2783840" y="1283853"/>
                </a:lnTo>
                <a:lnTo>
                  <a:pt x="2784475" y="1290199"/>
                </a:lnTo>
                <a:lnTo>
                  <a:pt x="2784475" y="1296862"/>
                </a:lnTo>
                <a:lnTo>
                  <a:pt x="2783840" y="1303526"/>
                </a:lnTo>
                <a:lnTo>
                  <a:pt x="2782253" y="1310189"/>
                </a:lnTo>
                <a:lnTo>
                  <a:pt x="2780349" y="1316535"/>
                </a:lnTo>
                <a:lnTo>
                  <a:pt x="2777492" y="1322882"/>
                </a:lnTo>
                <a:lnTo>
                  <a:pt x="2774635" y="1328911"/>
                </a:lnTo>
                <a:lnTo>
                  <a:pt x="2770509" y="1334622"/>
                </a:lnTo>
                <a:lnTo>
                  <a:pt x="2766065" y="1340334"/>
                </a:lnTo>
                <a:lnTo>
                  <a:pt x="2694964" y="1416171"/>
                </a:lnTo>
                <a:lnTo>
                  <a:pt x="2705122" y="1422200"/>
                </a:lnTo>
                <a:lnTo>
                  <a:pt x="2709883" y="1426007"/>
                </a:lnTo>
                <a:lnTo>
                  <a:pt x="2714644" y="1429815"/>
                </a:lnTo>
                <a:lnTo>
                  <a:pt x="2721310" y="1435844"/>
                </a:lnTo>
                <a:lnTo>
                  <a:pt x="2727658" y="1441873"/>
                </a:lnTo>
                <a:lnTo>
                  <a:pt x="2733689" y="1448854"/>
                </a:lnTo>
                <a:lnTo>
                  <a:pt x="2739085" y="1455517"/>
                </a:lnTo>
                <a:lnTo>
                  <a:pt x="2744481" y="1462498"/>
                </a:lnTo>
                <a:lnTo>
                  <a:pt x="2749242" y="1469478"/>
                </a:lnTo>
                <a:lnTo>
                  <a:pt x="2753686" y="1476777"/>
                </a:lnTo>
                <a:lnTo>
                  <a:pt x="2757812" y="1484392"/>
                </a:lnTo>
                <a:lnTo>
                  <a:pt x="2761621" y="1492008"/>
                </a:lnTo>
                <a:lnTo>
                  <a:pt x="2764478" y="1499940"/>
                </a:lnTo>
                <a:lnTo>
                  <a:pt x="2767335" y="1507873"/>
                </a:lnTo>
                <a:lnTo>
                  <a:pt x="2770191" y="1515806"/>
                </a:lnTo>
                <a:lnTo>
                  <a:pt x="2771779" y="1524056"/>
                </a:lnTo>
                <a:lnTo>
                  <a:pt x="2773683" y="1532306"/>
                </a:lnTo>
                <a:lnTo>
                  <a:pt x="2774953" y="1540556"/>
                </a:lnTo>
                <a:lnTo>
                  <a:pt x="2775905" y="1548806"/>
                </a:lnTo>
                <a:lnTo>
                  <a:pt x="2776222" y="1557373"/>
                </a:lnTo>
                <a:lnTo>
                  <a:pt x="2776222" y="1565623"/>
                </a:lnTo>
                <a:lnTo>
                  <a:pt x="2775905" y="1574191"/>
                </a:lnTo>
                <a:lnTo>
                  <a:pt x="2775270" y="1582441"/>
                </a:lnTo>
                <a:lnTo>
                  <a:pt x="2774000" y="1591008"/>
                </a:lnTo>
                <a:lnTo>
                  <a:pt x="2772731" y="1598941"/>
                </a:lnTo>
                <a:lnTo>
                  <a:pt x="2770826" y="1607508"/>
                </a:lnTo>
                <a:lnTo>
                  <a:pt x="2768604" y="1615758"/>
                </a:lnTo>
                <a:lnTo>
                  <a:pt x="2765430" y="1623691"/>
                </a:lnTo>
                <a:lnTo>
                  <a:pt x="2762574" y="1631624"/>
                </a:lnTo>
                <a:lnTo>
                  <a:pt x="2758765" y="1639556"/>
                </a:lnTo>
                <a:lnTo>
                  <a:pt x="2754956" y="1647489"/>
                </a:lnTo>
                <a:lnTo>
                  <a:pt x="2750194" y="1654787"/>
                </a:lnTo>
                <a:lnTo>
                  <a:pt x="2745433" y="1662085"/>
                </a:lnTo>
                <a:lnTo>
                  <a:pt x="2740355" y="1669383"/>
                </a:lnTo>
                <a:lnTo>
                  <a:pt x="2734641" y="1676364"/>
                </a:lnTo>
                <a:lnTo>
                  <a:pt x="2716549" y="1697941"/>
                </a:lnTo>
                <a:lnTo>
                  <a:pt x="2670206" y="1751249"/>
                </a:lnTo>
                <a:lnTo>
                  <a:pt x="2639417" y="1786470"/>
                </a:lnTo>
                <a:lnTo>
                  <a:pt x="2605136" y="1824865"/>
                </a:lnTo>
                <a:lnTo>
                  <a:pt x="2569586" y="1864529"/>
                </a:lnTo>
                <a:lnTo>
                  <a:pt x="2532766" y="1904827"/>
                </a:lnTo>
                <a:lnTo>
                  <a:pt x="2508325" y="1930529"/>
                </a:lnTo>
                <a:lnTo>
                  <a:pt x="2484519" y="1955914"/>
                </a:lnTo>
                <a:lnTo>
                  <a:pt x="2461030" y="1979712"/>
                </a:lnTo>
                <a:lnTo>
                  <a:pt x="2438811" y="2001606"/>
                </a:lnTo>
                <a:lnTo>
                  <a:pt x="2426115" y="2013347"/>
                </a:lnTo>
                <a:lnTo>
                  <a:pt x="2413418" y="2025087"/>
                </a:lnTo>
                <a:lnTo>
                  <a:pt x="2400722" y="2035876"/>
                </a:lnTo>
                <a:lnTo>
                  <a:pt x="2387708" y="2046664"/>
                </a:lnTo>
                <a:lnTo>
                  <a:pt x="2380090" y="2052376"/>
                </a:lnTo>
                <a:lnTo>
                  <a:pt x="2371837" y="2058405"/>
                </a:lnTo>
                <a:lnTo>
                  <a:pt x="2362314" y="2064751"/>
                </a:lnTo>
                <a:lnTo>
                  <a:pt x="2351205" y="2071414"/>
                </a:lnTo>
                <a:lnTo>
                  <a:pt x="2343904" y="2075222"/>
                </a:lnTo>
                <a:lnTo>
                  <a:pt x="2335969" y="2079347"/>
                </a:lnTo>
                <a:lnTo>
                  <a:pt x="2326447" y="2083155"/>
                </a:lnTo>
                <a:lnTo>
                  <a:pt x="2315337" y="2087280"/>
                </a:lnTo>
                <a:lnTo>
                  <a:pt x="2307719" y="2089501"/>
                </a:lnTo>
                <a:lnTo>
                  <a:pt x="2300101" y="2091405"/>
                </a:lnTo>
                <a:lnTo>
                  <a:pt x="2292801" y="2093309"/>
                </a:lnTo>
                <a:lnTo>
                  <a:pt x="2284865" y="2094578"/>
                </a:lnTo>
                <a:lnTo>
                  <a:pt x="2277565" y="2095530"/>
                </a:lnTo>
                <a:lnTo>
                  <a:pt x="2270582" y="2096164"/>
                </a:lnTo>
                <a:lnTo>
                  <a:pt x="2262964" y="2096799"/>
                </a:lnTo>
                <a:lnTo>
                  <a:pt x="2255981" y="2097116"/>
                </a:lnTo>
                <a:lnTo>
                  <a:pt x="2244871" y="2096799"/>
                </a:lnTo>
                <a:lnTo>
                  <a:pt x="2234397" y="2095530"/>
                </a:lnTo>
                <a:lnTo>
                  <a:pt x="2224557" y="2093943"/>
                </a:lnTo>
                <a:lnTo>
                  <a:pt x="2215034" y="2092357"/>
                </a:lnTo>
                <a:lnTo>
                  <a:pt x="2206147" y="2090453"/>
                </a:lnTo>
                <a:lnTo>
                  <a:pt x="2197894" y="2087597"/>
                </a:lnTo>
                <a:lnTo>
                  <a:pt x="2190593" y="2085058"/>
                </a:lnTo>
                <a:lnTo>
                  <a:pt x="2183610" y="2082520"/>
                </a:lnTo>
                <a:lnTo>
                  <a:pt x="2176945" y="2079982"/>
                </a:lnTo>
                <a:lnTo>
                  <a:pt x="2170596" y="2077126"/>
                </a:lnTo>
                <a:lnTo>
                  <a:pt x="2159487" y="2071097"/>
                </a:lnTo>
                <a:lnTo>
                  <a:pt x="2149647" y="2065385"/>
                </a:lnTo>
                <a:lnTo>
                  <a:pt x="2140759" y="2059674"/>
                </a:lnTo>
                <a:lnTo>
                  <a:pt x="2133141" y="2053962"/>
                </a:lnTo>
                <a:lnTo>
                  <a:pt x="2125841" y="2048251"/>
                </a:lnTo>
                <a:lnTo>
                  <a:pt x="2119175" y="2043174"/>
                </a:lnTo>
                <a:lnTo>
                  <a:pt x="2113462" y="2037779"/>
                </a:lnTo>
                <a:lnTo>
                  <a:pt x="2102670" y="2027308"/>
                </a:lnTo>
                <a:lnTo>
                  <a:pt x="2092512" y="2017154"/>
                </a:lnTo>
                <a:lnTo>
                  <a:pt x="2083307" y="2006683"/>
                </a:lnTo>
                <a:lnTo>
                  <a:pt x="2074737" y="1996847"/>
                </a:lnTo>
                <a:lnTo>
                  <a:pt x="2066167" y="1986375"/>
                </a:lnTo>
                <a:lnTo>
                  <a:pt x="2057914" y="1975904"/>
                </a:lnTo>
                <a:lnTo>
                  <a:pt x="2049979" y="1965116"/>
                </a:lnTo>
                <a:lnTo>
                  <a:pt x="2042044" y="1954010"/>
                </a:lnTo>
                <a:lnTo>
                  <a:pt x="2026490" y="1931798"/>
                </a:lnTo>
                <a:lnTo>
                  <a:pt x="2013476" y="1912125"/>
                </a:lnTo>
                <a:lnTo>
                  <a:pt x="2000462" y="1891817"/>
                </a:lnTo>
                <a:lnTo>
                  <a:pt x="1987131" y="1870557"/>
                </a:lnTo>
                <a:lnTo>
                  <a:pt x="1974117" y="1848663"/>
                </a:lnTo>
                <a:lnTo>
                  <a:pt x="1961103" y="1826769"/>
                </a:lnTo>
                <a:lnTo>
                  <a:pt x="1948089" y="1803922"/>
                </a:lnTo>
                <a:lnTo>
                  <a:pt x="1922061" y="1758547"/>
                </a:lnTo>
                <a:lnTo>
                  <a:pt x="1922061" y="2143126"/>
                </a:lnTo>
                <a:lnTo>
                  <a:pt x="1428165" y="2143126"/>
                </a:lnTo>
                <a:lnTo>
                  <a:pt x="1455462" y="1826769"/>
                </a:lnTo>
                <a:lnTo>
                  <a:pt x="1455145" y="1818519"/>
                </a:lnTo>
                <a:lnTo>
                  <a:pt x="1454510" y="1810269"/>
                </a:lnTo>
                <a:lnTo>
                  <a:pt x="1452923" y="1802653"/>
                </a:lnTo>
                <a:lnTo>
                  <a:pt x="1450701" y="1795038"/>
                </a:lnTo>
                <a:lnTo>
                  <a:pt x="1448479" y="1788057"/>
                </a:lnTo>
                <a:lnTo>
                  <a:pt x="1445623" y="1781076"/>
                </a:lnTo>
                <a:lnTo>
                  <a:pt x="1441814" y="1774730"/>
                </a:lnTo>
                <a:lnTo>
                  <a:pt x="1438005" y="1769018"/>
                </a:lnTo>
                <a:lnTo>
                  <a:pt x="1433878" y="1763941"/>
                </a:lnTo>
                <a:lnTo>
                  <a:pt x="1429434" y="1759182"/>
                </a:lnTo>
                <a:lnTo>
                  <a:pt x="1424673" y="1755057"/>
                </a:lnTo>
                <a:lnTo>
                  <a:pt x="1419595" y="1751566"/>
                </a:lnTo>
                <a:lnTo>
                  <a:pt x="1413881" y="1748711"/>
                </a:lnTo>
                <a:lnTo>
                  <a:pt x="1408485" y="1746807"/>
                </a:lnTo>
                <a:lnTo>
                  <a:pt x="1402454" y="1745538"/>
                </a:lnTo>
                <a:lnTo>
                  <a:pt x="1396423" y="1744903"/>
                </a:lnTo>
                <a:lnTo>
                  <a:pt x="1390710" y="1745538"/>
                </a:lnTo>
                <a:lnTo>
                  <a:pt x="1384679" y="1746807"/>
                </a:lnTo>
                <a:lnTo>
                  <a:pt x="1378966" y="1748711"/>
                </a:lnTo>
                <a:lnTo>
                  <a:pt x="1373570" y="1751566"/>
                </a:lnTo>
                <a:lnTo>
                  <a:pt x="1368174" y="1755057"/>
                </a:lnTo>
                <a:lnTo>
                  <a:pt x="1363412" y="1759182"/>
                </a:lnTo>
                <a:lnTo>
                  <a:pt x="1358969" y="1763941"/>
                </a:lnTo>
                <a:lnTo>
                  <a:pt x="1354842" y="1769018"/>
                </a:lnTo>
                <a:lnTo>
                  <a:pt x="1351351" y="1774730"/>
                </a:lnTo>
                <a:lnTo>
                  <a:pt x="1347542" y="1781076"/>
                </a:lnTo>
                <a:lnTo>
                  <a:pt x="1344367" y="1788057"/>
                </a:lnTo>
                <a:lnTo>
                  <a:pt x="1342146" y="1795038"/>
                </a:lnTo>
                <a:lnTo>
                  <a:pt x="1339924" y="1802653"/>
                </a:lnTo>
                <a:lnTo>
                  <a:pt x="1338971" y="1810269"/>
                </a:lnTo>
                <a:lnTo>
                  <a:pt x="1337702" y="1818519"/>
                </a:lnTo>
                <a:lnTo>
                  <a:pt x="1337384" y="1826769"/>
                </a:lnTo>
                <a:lnTo>
                  <a:pt x="1364999" y="2143126"/>
                </a:lnTo>
                <a:lnTo>
                  <a:pt x="870151" y="2143126"/>
                </a:lnTo>
                <a:lnTo>
                  <a:pt x="870151" y="1651297"/>
                </a:lnTo>
                <a:lnTo>
                  <a:pt x="869833" y="1651297"/>
                </a:lnTo>
                <a:lnTo>
                  <a:pt x="868881" y="1652249"/>
                </a:lnTo>
                <a:lnTo>
                  <a:pt x="867294" y="1653201"/>
                </a:lnTo>
                <a:lnTo>
                  <a:pt x="864755" y="1656691"/>
                </a:lnTo>
                <a:lnTo>
                  <a:pt x="861581" y="1661133"/>
                </a:lnTo>
                <a:lnTo>
                  <a:pt x="858724" y="1667162"/>
                </a:lnTo>
                <a:lnTo>
                  <a:pt x="855867" y="1674143"/>
                </a:lnTo>
                <a:lnTo>
                  <a:pt x="852376" y="1682710"/>
                </a:lnTo>
                <a:lnTo>
                  <a:pt x="848884" y="1691912"/>
                </a:lnTo>
                <a:lnTo>
                  <a:pt x="845710" y="1702701"/>
                </a:lnTo>
                <a:lnTo>
                  <a:pt x="839044" y="1726816"/>
                </a:lnTo>
                <a:lnTo>
                  <a:pt x="832061" y="1755057"/>
                </a:lnTo>
                <a:lnTo>
                  <a:pt x="824443" y="1786153"/>
                </a:lnTo>
                <a:lnTo>
                  <a:pt x="817460" y="1820423"/>
                </a:lnTo>
                <a:lnTo>
                  <a:pt x="810477" y="1856913"/>
                </a:lnTo>
                <a:lnTo>
                  <a:pt x="803811" y="1895308"/>
                </a:lnTo>
                <a:lnTo>
                  <a:pt x="797145" y="1935606"/>
                </a:lnTo>
                <a:lnTo>
                  <a:pt x="790797" y="1976221"/>
                </a:lnTo>
                <a:lnTo>
                  <a:pt x="784766" y="2018424"/>
                </a:lnTo>
                <a:lnTo>
                  <a:pt x="779688" y="2060308"/>
                </a:lnTo>
                <a:lnTo>
                  <a:pt x="774609" y="2101876"/>
                </a:lnTo>
                <a:lnTo>
                  <a:pt x="771118" y="2143126"/>
                </a:lnTo>
                <a:lnTo>
                  <a:pt x="438150" y="2143126"/>
                </a:lnTo>
                <a:lnTo>
                  <a:pt x="443864" y="2084741"/>
                </a:lnTo>
                <a:lnTo>
                  <a:pt x="449894" y="2028577"/>
                </a:lnTo>
                <a:lnTo>
                  <a:pt x="455925" y="1975269"/>
                </a:lnTo>
                <a:lnTo>
                  <a:pt x="463226" y="1923865"/>
                </a:lnTo>
                <a:lnTo>
                  <a:pt x="470209" y="1875317"/>
                </a:lnTo>
                <a:lnTo>
                  <a:pt x="478144" y="1828990"/>
                </a:lnTo>
                <a:lnTo>
                  <a:pt x="485762" y="1784884"/>
                </a:lnTo>
                <a:lnTo>
                  <a:pt x="494015" y="1742682"/>
                </a:lnTo>
                <a:lnTo>
                  <a:pt x="502585" y="1702701"/>
                </a:lnTo>
                <a:lnTo>
                  <a:pt x="511155" y="1665258"/>
                </a:lnTo>
                <a:lnTo>
                  <a:pt x="520043" y="1629085"/>
                </a:lnTo>
                <a:lnTo>
                  <a:pt x="528931" y="1595450"/>
                </a:lnTo>
                <a:lnTo>
                  <a:pt x="537818" y="1563719"/>
                </a:lnTo>
                <a:lnTo>
                  <a:pt x="547023" y="1533892"/>
                </a:lnTo>
                <a:lnTo>
                  <a:pt x="556228" y="1505969"/>
                </a:lnTo>
                <a:lnTo>
                  <a:pt x="565116" y="1479632"/>
                </a:lnTo>
                <a:lnTo>
                  <a:pt x="574638" y="1454882"/>
                </a:lnTo>
                <a:lnTo>
                  <a:pt x="583526" y="1432036"/>
                </a:lnTo>
                <a:lnTo>
                  <a:pt x="592413" y="1410777"/>
                </a:lnTo>
                <a:lnTo>
                  <a:pt x="601301" y="1391420"/>
                </a:lnTo>
                <a:lnTo>
                  <a:pt x="609871" y="1373334"/>
                </a:lnTo>
                <a:lnTo>
                  <a:pt x="618124" y="1356516"/>
                </a:lnTo>
                <a:lnTo>
                  <a:pt x="626059" y="1341920"/>
                </a:lnTo>
                <a:lnTo>
                  <a:pt x="633995" y="1327959"/>
                </a:lnTo>
                <a:lnTo>
                  <a:pt x="641930" y="1315266"/>
                </a:lnTo>
                <a:lnTo>
                  <a:pt x="648913" y="1304160"/>
                </a:lnTo>
                <a:lnTo>
                  <a:pt x="655579" y="1294324"/>
                </a:lnTo>
                <a:lnTo>
                  <a:pt x="661927" y="1285756"/>
                </a:lnTo>
                <a:lnTo>
                  <a:pt x="667641" y="1278141"/>
                </a:lnTo>
                <a:lnTo>
                  <a:pt x="673037" y="1271478"/>
                </a:lnTo>
                <a:lnTo>
                  <a:pt x="677798" y="1266083"/>
                </a:lnTo>
                <a:lnTo>
                  <a:pt x="681924" y="1261641"/>
                </a:lnTo>
                <a:lnTo>
                  <a:pt x="699065" y="1252756"/>
                </a:lnTo>
                <a:lnTo>
                  <a:pt x="717475" y="1243237"/>
                </a:lnTo>
                <a:lnTo>
                  <a:pt x="737154" y="1234035"/>
                </a:lnTo>
                <a:lnTo>
                  <a:pt x="758104" y="1224833"/>
                </a:lnTo>
                <a:lnTo>
                  <a:pt x="779688" y="1215948"/>
                </a:lnTo>
                <a:lnTo>
                  <a:pt x="801907" y="1206746"/>
                </a:lnTo>
                <a:lnTo>
                  <a:pt x="824761" y="1197227"/>
                </a:lnTo>
                <a:lnTo>
                  <a:pt x="848249" y="1188343"/>
                </a:lnTo>
                <a:lnTo>
                  <a:pt x="895544" y="1170891"/>
                </a:lnTo>
                <a:lnTo>
                  <a:pt x="942204" y="1154390"/>
                </a:lnTo>
                <a:lnTo>
                  <a:pt x="987594" y="1138525"/>
                </a:lnTo>
                <a:lnTo>
                  <a:pt x="1030445" y="1124564"/>
                </a:lnTo>
                <a:lnTo>
                  <a:pt x="1041554" y="1118217"/>
                </a:lnTo>
                <a:lnTo>
                  <a:pt x="1053299" y="1112188"/>
                </a:lnTo>
                <a:lnTo>
                  <a:pt x="1065678" y="1107111"/>
                </a:lnTo>
                <a:lnTo>
                  <a:pt x="1077740" y="1102352"/>
                </a:lnTo>
                <a:lnTo>
                  <a:pt x="1090754" y="1097909"/>
                </a:lnTo>
                <a:lnTo>
                  <a:pt x="1103768" y="1094102"/>
                </a:lnTo>
                <a:lnTo>
                  <a:pt x="1117099" y="1090294"/>
                </a:lnTo>
                <a:lnTo>
                  <a:pt x="1131065" y="1087438"/>
                </a:lnTo>
                <a:close/>
                <a:moveTo>
                  <a:pt x="1401445" y="0"/>
                </a:moveTo>
                <a:lnTo>
                  <a:pt x="1412240" y="318"/>
                </a:lnTo>
                <a:lnTo>
                  <a:pt x="1423353" y="635"/>
                </a:lnTo>
                <a:lnTo>
                  <a:pt x="1433513" y="1588"/>
                </a:lnTo>
                <a:lnTo>
                  <a:pt x="1444308" y="2223"/>
                </a:lnTo>
                <a:lnTo>
                  <a:pt x="1454786" y="3494"/>
                </a:lnTo>
                <a:lnTo>
                  <a:pt x="1465263" y="4764"/>
                </a:lnTo>
                <a:lnTo>
                  <a:pt x="1475423" y="6670"/>
                </a:lnTo>
                <a:lnTo>
                  <a:pt x="1485266" y="8575"/>
                </a:lnTo>
                <a:lnTo>
                  <a:pt x="1495426" y="10798"/>
                </a:lnTo>
                <a:lnTo>
                  <a:pt x="1505268" y="13339"/>
                </a:lnTo>
                <a:lnTo>
                  <a:pt x="1515111" y="15880"/>
                </a:lnTo>
                <a:lnTo>
                  <a:pt x="1524636" y="19056"/>
                </a:lnTo>
                <a:lnTo>
                  <a:pt x="1533843" y="22232"/>
                </a:lnTo>
                <a:lnTo>
                  <a:pt x="1543368" y="25726"/>
                </a:lnTo>
                <a:lnTo>
                  <a:pt x="1552576" y="29219"/>
                </a:lnTo>
                <a:lnTo>
                  <a:pt x="1561466" y="33030"/>
                </a:lnTo>
                <a:lnTo>
                  <a:pt x="1570356" y="37159"/>
                </a:lnTo>
                <a:lnTo>
                  <a:pt x="1578928" y="41605"/>
                </a:lnTo>
                <a:lnTo>
                  <a:pt x="1587818" y="46052"/>
                </a:lnTo>
                <a:lnTo>
                  <a:pt x="1596073" y="50816"/>
                </a:lnTo>
                <a:lnTo>
                  <a:pt x="1604646" y="55897"/>
                </a:lnTo>
                <a:lnTo>
                  <a:pt x="1612583" y="60979"/>
                </a:lnTo>
                <a:lnTo>
                  <a:pt x="1620521" y="66378"/>
                </a:lnTo>
                <a:lnTo>
                  <a:pt x="1628776" y="72095"/>
                </a:lnTo>
                <a:lnTo>
                  <a:pt x="1636078" y="77812"/>
                </a:lnTo>
                <a:lnTo>
                  <a:pt x="1644016" y="83528"/>
                </a:lnTo>
                <a:lnTo>
                  <a:pt x="1651318" y="89880"/>
                </a:lnTo>
                <a:lnTo>
                  <a:pt x="1658303" y="96232"/>
                </a:lnTo>
                <a:lnTo>
                  <a:pt x="1665606" y="102902"/>
                </a:lnTo>
                <a:lnTo>
                  <a:pt x="1672591" y="109571"/>
                </a:lnTo>
                <a:lnTo>
                  <a:pt x="1679258" y="116241"/>
                </a:lnTo>
                <a:lnTo>
                  <a:pt x="1685926" y="123546"/>
                </a:lnTo>
                <a:lnTo>
                  <a:pt x="1692593" y="130851"/>
                </a:lnTo>
                <a:lnTo>
                  <a:pt x="1698943" y="138155"/>
                </a:lnTo>
                <a:lnTo>
                  <a:pt x="1704976" y="145778"/>
                </a:lnTo>
                <a:lnTo>
                  <a:pt x="1710691" y="153400"/>
                </a:lnTo>
                <a:lnTo>
                  <a:pt x="1716723" y="161658"/>
                </a:lnTo>
                <a:lnTo>
                  <a:pt x="1722438" y="169597"/>
                </a:lnTo>
                <a:lnTo>
                  <a:pt x="1727836" y="177537"/>
                </a:lnTo>
                <a:lnTo>
                  <a:pt x="1733233" y="186113"/>
                </a:lnTo>
                <a:lnTo>
                  <a:pt x="1738313" y="194688"/>
                </a:lnTo>
                <a:lnTo>
                  <a:pt x="1743076" y="203263"/>
                </a:lnTo>
                <a:lnTo>
                  <a:pt x="1747838" y="212156"/>
                </a:lnTo>
                <a:lnTo>
                  <a:pt x="1752283" y="221048"/>
                </a:lnTo>
                <a:lnTo>
                  <a:pt x="1760856" y="239469"/>
                </a:lnTo>
                <a:lnTo>
                  <a:pt x="1768793" y="258207"/>
                </a:lnTo>
                <a:lnTo>
                  <a:pt x="1776096" y="277581"/>
                </a:lnTo>
                <a:lnTo>
                  <a:pt x="1782446" y="297272"/>
                </a:lnTo>
                <a:lnTo>
                  <a:pt x="1788161" y="317916"/>
                </a:lnTo>
                <a:lnTo>
                  <a:pt x="1792923" y="338560"/>
                </a:lnTo>
                <a:lnTo>
                  <a:pt x="1797051" y="359521"/>
                </a:lnTo>
                <a:lnTo>
                  <a:pt x="1799908" y="380800"/>
                </a:lnTo>
                <a:lnTo>
                  <a:pt x="1802448" y="402397"/>
                </a:lnTo>
                <a:lnTo>
                  <a:pt x="1804036" y="424946"/>
                </a:lnTo>
                <a:lnTo>
                  <a:pt x="1809751" y="426534"/>
                </a:lnTo>
                <a:lnTo>
                  <a:pt x="1815148" y="428758"/>
                </a:lnTo>
                <a:lnTo>
                  <a:pt x="1819911" y="431616"/>
                </a:lnTo>
                <a:lnTo>
                  <a:pt x="1825308" y="434474"/>
                </a:lnTo>
                <a:lnTo>
                  <a:pt x="1829753" y="437968"/>
                </a:lnTo>
                <a:lnTo>
                  <a:pt x="1834198" y="441144"/>
                </a:lnTo>
                <a:lnTo>
                  <a:pt x="1838326" y="445273"/>
                </a:lnTo>
                <a:lnTo>
                  <a:pt x="1842453" y="449401"/>
                </a:lnTo>
                <a:lnTo>
                  <a:pt x="1845628" y="453848"/>
                </a:lnTo>
                <a:lnTo>
                  <a:pt x="1849121" y="458612"/>
                </a:lnTo>
                <a:lnTo>
                  <a:pt x="1851978" y="463693"/>
                </a:lnTo>
                <a:lnTo>
                  <a:pt x="1854201" y="469728"/>
                </a:lnTo>
                <a:lnTo>
                  <a:pt x="1856423" y="475762"/>
                </a:lnTo>
                <a:lnTo>
                  <a:pt x="1858328" y="482114"/>
                </a:lnTo>
                <a:lnTo>
                  <a:pt x="1859916" y="488784"/>
                </a:lnTo>
                <a:lnTo>
                  <a:pt x="1860868" y="496088"/>
                </a:lnTo>
                <a:lnTo>
                  <a:pt x="1861503" y="502123"/>
                </a:lnTo>
                <a:lnTo>
                  <a:pt x="1862138" y="507839"/>
                </a:lnTo>
                <a:lnTo>
                  <a:pt x="1862138" y="513874"/>
                </a:lnTo>
                <a:lnTo>
                  <a:pt x="1861503" y="519908"/>
                </a:lnTo>
                <a:lnTo>
                  <a:pt x="1861186" y="526260"/>
                </a:lnTo>
                <a:lnTo>
                  <a:pt x="1860868" y="532294"/>
                </a:lnTo>
                <a:lnTo>
                  <a:pt x="1858963" y="544998"/>
                </a:lnTo>
                <a:lnTo>
                  <a:pt x="1856106" y="557385"/>
                </a:lnTo>
                <a:lnTo>
                  <a:pt x="1852296" y="569771"/>
                </a:lnTo>
                <a:lnTo>
                  <a:pt x="1847851" y="582157"/>
                </a:lnTo>
                <a:lnTo>
                  <a:pt x="1842771" y="593908"/>
                </a:lnTo>
                <a:lnTo>
                  <a:pt x="1836738" y="605342"/>
                </a:lnTo>
                <a:lnTo>
                  <a:pt x="1833881" y="611059"/>
                </a:lnTo>
                <a:lnTo>
                  <a:pt x="1830071" y="616140"/>
                </a:lnTo>
                <a:lnTo>
                  <a:pt x="1826578" y="621540"/>
                </a:lnTo>
                <a:lnTo>
                  <a:pt x="1823086" y="626621"/>
                </a:lnTo>
                <a:lnTo>
                  <a:pt x="1818958" y="631385"/>
                </a:lnTo>
                <a:lnTo>
                  <a:pt x="1814831" y="635831"/>
                </a:lnTo>
                <a:lnTo>
                  <a:pt x="1810703" y="640278"/>
                </a:lnTo>
                <a:lnTo>
                  <a:pt x="1806258" y="644407"/>
                </a:lnTo>
                <a:lnTo>
                  <a:pt x="1801813" y="648218"/>
                </a:lnTo>
                <a:lnTo>
                  <a:pt x="1797051" y="652029"/>
                </a:lnTo>
                <a:lnTo>
                  <a:pt x="1792288" y="655205"/>
                </a:lnTo>
                <a:lnTo>
                  <a:pt x="1787208" y="658063"/>
                </a:lnTo>
                <a:lnTo>
                  <a:pt x="1782128" y="660922"/>
                </a:lnTo>
                <a:lnTo>
                  <a:pt x="1777048" y="663145"/>
                </a:lnTo>
                <a:lnTo>
                  <a:pt x="1771651" y="681248"/>
                </a:lnTo>
                <a:lnTo>
                  <a:pt x="1766571" y="699033"/>
                </a:lnTo>
                <a:lnTo>
                  <a:pt x="1760538" y="716501"/>
                </a:lnTo>
                <a:lnTo>
                  <a:pt x="1754188" y="733969"/>
                </a:lnTo>
                <a:lnTo>
                  <a:pt x="1747521" y="751437"/>
                </a:lnTo>
                <a:lnTo>
                  <a:pt x="1740218" y="768587"/>
                </a:lnTo>
                <a:lnTo>
                  <a:pt x="1732598" y="785420"/>
                </a:lnTo>
                <a:lnTo>
                  <a:pt x="1724661" y="801618"/>
                </a:lnTo>
                <a:lnTo>
                  <a:pt x="1716406" y="817497"/>
                </a:lnTo>
                <a:lnTo>
                  <a:pt x="1707516" y="833695"/>
                </a:lnTo>
                <a:lnTo>
                  <a:pt x="1698308" y="848940"/>
                </a:lnTo>
                <a:lnTo>
                  <a:pt x="1688148" y="863867"/>
                </a:lnTo>
                <a:lnTo>
                  <a:pt x="1677988" y="878159"/>
                </a:lnTo>
                <a:lnTo>
                  <a:pt x="1667511" y="892451"/>
                </a:lnTo>
                <a:lnTo>
                  <a:pt x="1656716" y="905790"/>
                </a:lnTo>
                <a:lnTo>
                  <a:pt x="1644968" y="918811"/>
                </a:lnTo>
                <a:lnTo>
                  <a:pt x="1633221" y="931515"/>
                </a:lnTo>
                <a:lnTo>
                  <a:pt x="1620838" y="943266"/>
                </a:lnTo>
                <a:lnTo>
                  <a:pt x="1607821" y="954382"/>
                </a:lnTo>
                <a:lnTo>
                  <a:pt x="1594803" y="964863"/>
                </a:lnTo>
                <a:lnTo>
                  <a:pt x="1581151" y="974709"/>
                </a:lnTo>
                <a:lnTo>
                  <a:pt x="1567181" y="983919"/>
                </a:lnTo>
                <a:lnTo>
                  <a:pt x="1552576" y="992176"/>
                </a:lnTo>
                <a:lnTo>
                  <a:pt x="1545273" y="996305"/>
                </a:lnTo>
                <a:lnTo>
                  <a:pt x="1537336" y="1000116"/>
                </a:lnTo>
                <a:lnTo>
                  <a:pt x="1530033" y="1003610"/>
                </a:lnTo>
                <a:lnTo>
                  <a:pt x="1522096" y="1006786"/>
                </a:lnTo>
                <a:lnTo>
                  <a:pt x="1513841" y="1010279"/>
                </a:lnTo>
                <a:lnTo>
                  <a:pt x="1506221" y="1012820"/>
                </a:lnTo>
                <a:lnTo>
                  <a:pt x="1497966" y="1015679"/>
                </a:lnTo>
                <a:lnTo>
                  <a:pt x="1489711" y="1017902"/>
                </a:lnTo>
                <a:lnTo>
                  <a:pt x="1481456" y="1020443"/>
                </a:lnTo>
                <a:lnTo>
                  <a:pt x="1473201" y="1022348"/>
                </a:lnTo>
                <a:lnTo>
                  <a:pt x="1464628" y="1024254"/>
                </a:lnTo>
                <a:lnTo>
                  <a:pt x="1455738" y="1025842"/>
                </a:lnTo>
                <a:lnTo>
                  <a:pt x="1447166" y="1027112"/>
                </a:lnTo>
                <a:lnTo>
                  <a:pt x="1438276" y="1028383"/>
                </a:lnTo>
                <a:lnTo>
                  <a:pt x="1429068" y="1029018"/>
                </a:lnTo>
                <a:lnTo>
                  <a:pt x="1419860" y="1029971"/>
                </a:lnTo>
                <a:lnTo>
                  <a:pt x="1410653" y="1030288"/>
                </a:lnTo>
                <a:lnTo>
                  <a:pt x="1401445" y="1030288"/>
                </a:lnTo>
                <a:lnTo>
                  <a:pt x="1391920" y="1030288"/>
                </a:lnTo>
                <a:lnTo>
                  <a:pt x="1382713" y="1029971"/>
                </a:lnTo>
                <a:lnTo>
                  <a:pt x="1373823" y="1029018"/>
                </a:lnTo>
                <a:lnTo>
                  <a:pt x="1364933" y="1028383"/>
                </a:lnTo>
                <a:lnTo>
                  <a:pt x="1356043" y="1027112"/>
                </a:lnTo>
                <a:lnTo>
                  <a:pt x="1347153" y="1025842"/>
                </a:lnTo>
                <a:lnTo>
                  <a:pt x="1338580" y="1024254"/>
                </a:lnTo>
                <a:lnTo>
                  <a:pt x="1330008" y="1022348"/>
                </a:lnTo>
                <a:lnTo>
                  <a:pt x="1321753" y="1020443"/>
                </a:lnTo>
                <a:lnTo>
                  <a:pt x="1313180" y="1018219"/>
                </a:lnTo>
                <a:lnTo>
                  <a:pt x="1305243" y="1015679"/>
                </a:lnTo>
                <a:lnTo>
                  <a:pt x="1297305" y="1013138"/>
                </a:lnTo>
                <a:lnTo>
                  <a:pt x="1289050" y="1010279"/>
                </a:lnTo>
                <a:lnTo>
                  <a:pt x="1281430" y="1007104"/>
                </a:lnTo>
                <a:lnTo>
                  <a:pt x="1273493" y="1003928"/>
                </a:lnTo>
                <a:lnTo>
                  <a:pt x="1266190" y="1000434"/>
                </a:lnTo>
                <a:lnTo>
                  <a:pt x="1250950" y="992812"/>
                </a:lnTo>
                <a:lnTo>
                  <a:pt x="1236345" y="984554"/>
                </a:lnTo>
                <a:lnTo>
                  <a:pt x="1222693" y="975344"/>
                </a:lnTo>
                <a:lnTo>
                  <a:pt x="1209040" y="965498"/>
                </a:lnTo>
                <a:lnTo>
                  <a:pt x="1196023" y="955017"/>
                </a:lnTo>
                <a:lnTo>
                  <a:pt x="1183005" y="943901"/>
                </a:lnTo>
                <a:lnTo>
                  <a:pt x="1170623" y="932150"/>
                </a:lnTo>
                <a:lnTo>
                  <a:pt x="1158875" y="919764"/>
                </a:lnTo>
                <a:lnTo>
                  <a:pt x="1147128" y="907378"/>
                </a:lnTo>
                <a:lnTo>
                  <a:pt x="1136333" y="893721"/>
                </a:lnTo>
                <a:lnTo>
                  <a:pt x="1125538" y="879747"/>
                </a:lnTo>
                <a:lnTo>
                  <a:pt x="1115695" y="865455"/>
                </a:lnTo>
                <a:lnTo>
                  <a:pt x="1105853" y="850845"/>
                </a:lnTo>
                <a:lnTo>
                  <a:pt x="1096645" y="835601"/>
                </a:lnTo>
                <a:lnTo>
                  <a:pt x="1087755" y="820038"/>
                </a:lnTo>
                <a:lnTo>
                  <a:pt x="1079183" y="803841"/>
                </a:lnTo>
                <a:lnTo>
                  <a:pt x="1070928" y="787643"/>
                </a:lnTo>
                <a:lnTo>
                  <a:pt x="1063625" y="770811"/>
                </a:lnTo>
                <a:lnTo>
                  <a:pt x="1056323" y="753978"/>
                </a:lnTo>
                <a:lnTo>
                  <a:pt x="1049655" y="737145"/>
                </a:lnTo>
                <a:lnTo>
                  <a:pt x="1043305" y="719677"/>
                </a:lnTo>
                <a:lnTo>
                  <a:pt x="1037273" y="702209"/>
                </a:lnTo>
                <a:lnTo>
                  <a:pt x="1031558" y="684106"/>
                </a:lnTo>
                <a:lnTo>
                  <a:pt x="1026795" y="666321"/>
                </a:lnTo>
                <a:lnTo>
                  <a:pt x="1020763" y="664415"/>
                </a:lnTo>
                <a:lnTo>
                  <a:pt x="1015365" y="662827"/>
                </a:lnTo>
                <a:lnTo>
                  <a:pt x="1009650" y="659969"/>
                </a:lnTo>
                <a:lnTo>
                  <a:pt x="1004253" y="657110"/>
                </a:lnTo>
                <a:lnTo>
                  <a:pt x="998855" y="653617"/>
                </a:lnTo>
                <a:lnTo>
                  <a:pt x="993775" y="650441"/>
                </a:lnTo>
                <a:lnTo>
                  <a:pt x="989013" y="646312"/>
                </a:lnTo>
                <a:lnTo>
                  <a:pt x="984250" y="642183"/>
                </a:lnTo>
                <a:lnTo>
                  <a:pt x="979805" y="637737"/>
                </a:lnTo>
                <a:lnTo>
                  <a:pt x="975360" y="632973"/>
                </a:lnTo>
                <a:lnTo>
                  <a:pt x="970598" y="627891"/>
                </a:lnTo>
                <a:lnTo>
                  <a:pt x="966788" y="622492"/>
                </a:lnTo>
                <a:lnTo>
                  <a:pt x="962978" y="617411"/>
                </a:lnTo>
                <a:lnTo>
                  <a:pt x="959168" y="611376"/>
                </a:lnTo>
                <a:lnTo>
                  <a:pt x="955358" y="605660"/>
                </a:lnTo>
                <a:lnTo>
                  <a:pt x="952500" y="599625"/>
                </a:lnTo>
                <a:lnTo>
                  <a:pt x="949325" y="593591"/>
                </a:lnTo>
                <a:lnTo>
                  <a:pt x="946468" y="587239"/>
                </a:lnTo>
                <a:lnTo>
                  <a:pt x="943610" y="580887"/>
                </a:lnTo>
                <a:lnTo>
                  <a:pt x="941388" y="574535"/>
                </a:lnTo>
                <a:lnTo>
                  <a:pt x="939165" y="567865"/>
                </a:lnTo>
                <a:lnTo>
                  <a:pt x="937260" y="561196"/>
                </a:lnTo>
                <a:lnTo>
                  <a:pt x="935355" y="554526"/>
                </a:lnTo>
                <a:lnTo>
                  <a:pt x="934085" y="547857"/>
                </a:lnTo>
                <a:lnTo>
                  <a:pt x="932815" y="541505"/>
                </a:lnTo>
                <a:lnTo>
                  <a:pt x="931863" y="534835"/>
                </a:lnTo>
                <a:lnTo>
                  <a:pt x="930910" y="528166"/>
                </a:lnTo>
                <a:lnTo>
                  <a:pt x="930593" y="521496"/>
                </a:lnTo>
                <a:lnTo>
                  <a:pt x="930275" y="515144"/>
                </a:lnTo>
                <a:lnTo>
                  <a:pt x="930275" y="508792"/>
                </a:lnTo>
                <a:lnTo>
                  <a:pt x="930593" y="502440"/>
                </a:lnTo>
                <a:lnTo>
                  <a:pt x="931228" y="496088"/>
                </a:lnTo>
                <a:lnTo>
                  <a:pt x="932498" y="488148"/>
                </a:lnTo>
                <a:lnTo>
                  <a:pt x="934403" y="480526"/>
                </a:lnTo>
                <a:lnTo>
                  <a:pt x="936625" y="473539"/>
                </a:lnTo>
                <a:lnTo>
                  <a:pt x="939165" y="466869"/>
                </a:lnTo>
                <a:lnTo>
                  <a:pt x="942023" y="460835"/>
                </a:lnTo>
                <a:lnTo>
                  <a:pt x="945515" y="455436"/>
                </a:lnTo>
                <a:lnTo>
                  <a:pt x="949325" y="450037"/>
                </a:lnTo>
                <a:lnTo>
                  <a:pt x="953770" y="445273"/>
                </a:lnTo>
                <a:lnTo>
                  <a:pt x="958215" y="440826"/>
                </a:lnTo>
                <a:lnTo>
                  <a:pt x="962978" y="437015"/>
                </a:lnTo>
                <a:lnTo>
                  <a:pt x="968058" y="433204"/>
                </a:lnTo>
                <a:lnTo>
                  <a:pt x="973773" y="430345"/>
                </a:lnTo>
                <a:lnTo>
                  <a:pt x="979805" y="427805"/>
                </a:lnTo>
                <a:lnTo>
                  <a:pt x="985520" y="425264"/>
                </a:lnTo>
                <a:lnTo>
                  <a:pt x="992188" y="423358"/>
                </a:lnTo>
                <a:lnTo>
                  <a:pt x="998855" y="421453"/>
                </a:lnTo>
                <a:lnTo>
                  <a:pt x="1000443" y="399538"/>
                </a:lnTo>
                <a:lnTo>
                  <a:pt x="1002983" y="377942"/>
                </a:lnTo>
                <a:lnTo>
                  <a:pt x="1006475" y="356663"/>
                </a:lnTo>
                <a:lnTo>
                  <a:pt x="1010603" y="336019"/>
                </a:lnTo>
                <a:lnTo>
                  <a:pt x="1015365" y="315057"/>
                </a:lnTo>
                <a:lnTo>
                  <a:pt x="1020763" y="295049"/>
                </a:lnTo>
                <a:lnTo>
                  <a:pt x="1027748" y="275358"/>
                </a:lnTo>
                <a:lnTo>
                  <a:pt x="1034733" y="256302"/>
                </a:lnTo>
                <a:lnTo>
                  <a:pt x="1042353" y="237564"/>
                </a:lnTo>
                <a:lnTo>
                  <a:pt x="1051243" y="219143"/>
                </a:lnTo>
                <a:lnTo>
                  <a:pt x="1060768" y="201675"/>
                </a:lnTo>
                <a:lnTo>
                  <a:pt x="1065530" y="193417"/>
                </a:lnTo>
                <a:lnTo>
                  <a:pt x="1070610" y="184842"/>
                </a:lnTo>
                <a:lnTo>
                  <a:pt x="1076008" y="176585"/>
                </a:lnTo>
                <a:lnTo>
                  <a:pt x="1081405" y="168327"/>
                </a:lnTo>
                <a:lnTo>
                  <a:pt x="1087120" y="160070"/>
                </a:lnTo>
                <a:lnTo>
                  <a:pt x="1092835" y="152447"/>
                </a:lnTo>
                <a:lnTo>
                  <a:pt x="1098868" y="144507"/>
                </a:lnTo>
                <a:lnTo>
                  <a:pt x="1104900" y="137202"/>
                </a:lnTo>
                <a:lnTo>
                  <a:pt x="1111250" y="129580"/>
                </a:lnTo>
                <a:lnTo>
                  <a:pt x="1117600" y="122593"/>
                </a:lnTo>
                <a:lnTo>
                  <a:pt x="1124268" y="115606"/>
                </a:lnTo>
                <a:lnTo>
                  <a:pt x="1131253" y="108619"/>
                </a:lnTo>
                <a:lnTo>
                  <a:pt x="1137920" y="101949"/>
                </a:lnTo>
                <a:lnTo>
                  <a:pt x="1144905" y="95597"/>
                </a:lnTo>
                <a:lnTo>
                  <a:pt x="1152525" y="89245"/>
                </a:lnTo>
                <a:lnTo>
                  <a:pt x="1159828" y="82893"/>
                </a:lnTo>
                <a:lnTo>
                  <a:pt x="1167130" y="76859"/>
                </a:lnTo>
                <a:lnTo>
                  <a:pt x="1175068" y="71460"/>
                </a:lnTo>
                <a:lnTo>
                  <a:pt x="1183005" y="65743"/>
                </a:lnTo>
                <a:lnTo>
                  <a:pt x="1190943" y="60661"/>
                </a:lnTo>
                <a:lnTo>
                  <a:pt x="1198880" y="55262"/>
                </a:lnTo>
                <a:lnTo>
                  <a:pt x="1207453" y="50498"/>
                </a:lnTo>
                <a:lnTo>
                  <a:pt x="1216025" y="45734"/>
                </a:lnTo>
                <a:lnTo>
                  <a:pt x="1224598" y="41288"/>
                </a:lnTo>
                <a:lnTo>
                  <a:pt x="1233170" y="36841"/>
                </a:lnTo>
                <a:lnTo>
                  <a:pt x="1242060" y="32713"/>
                </a:lnTo>
                <a:lnTo>
                  <a:pt x="1250950" y="28902"/>
                </a:lnTo>
                <a:lnTo>
                  <a:pt x="1260158" y="25408"/>
                </a:lnTo>
                <a:lnTo>
                  <a:pt x="1269365" y="21914"/>
                </a:lnTo>
                <a:lnTo>
                  <a:pt x="1278890" y="19056"/>
                </a:lnTo>
                <a:lnTo>
                  <a:pt x="1288415" y="15880"/>
                </a:lnTo>
                <a:lnTo>
                  <a:pt x="1297940" y="13339"/>
                </a:lnTo>
                <a:lnTo>
                  <a:pt x="1307783" y="10798"/>
                </a:lnTo>
                <a:lnTo>
                  <a:pt x="1317625" y="8575"/>
                </a:lnTo>
                <a:lnTo>
                  <a:pt x="1327785" y="6670"/>
                </a:lnTo>
                <a:lnTo>
                  <a:pt x="1337945" y="4764"/>
                </a:lnTo>
                <a:lnTo>
                  <a:pt x="1348105" y="3494"/>
                </a:lnTo>
                <a:lnTo>
                  <a:pt x="1358583" y="2223"/>
                </a:lnTo>
                <a:lnTo>
                  <a:pt x="1369060" y="1588"/>
                </a:lnTo>
                <a:lnTo>
                  <a:pt x="1379855" y="635"/>
                </a:lnTo>
                <a:lnTo>
                  <a:pt x="1390650" y="318"/>
                </a:lnTo>
                <a:lnTo>
                  <a:pt x="140144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75" name="Freeform 178"/>
          <p:cNvSpPr/>
          <p:nvPr/>
        </p:nvSpPr>
        <p:spPr bwMode="auto">
          <a:xfrm>
            <a:off x="5588635" y="5299075"/>
            <a:ext cx="378460" cy="360045"/>
          </a:xfrm>
          <a:custGeom>
            <a:avLst/>
            <a:gdLst>
              <a:gd name="T0" fmla="*/ 67 w 107"/>
              <a:gd name="T1" fmla="*/ 38 h 100"/>
              <a:gd name="T2" fmla="*/ 38 w 107"/>
              <a:gd name="T3" fmla="*/ 0 h 100"/>
              <a:gd name="T4" fmla="*/ 24 w 107"/>
              <a:gd name="T5" fmla="*/ 23 h 100"/>
              <a:gd name="T6" fmla="*/ 40 w 107"/>
              <a:gd name="T7" fmla="*/ 37 h 100"/>
              <a:gd name="T8" fmla="*/ 8 w 107"/>
              <a:gd name="T9" fmla="*/ 37 h 100"/>
              <a:gd name="T10" fmla="*/ 0 w 107"/>
              <a:gd name="T11" fmla="*/ 46 h 100"/>
              <a:gd name="T12" fmla="*/ 0 w 107"/>
              <a:gd name="T13" fmla="*/ 46 h 100"/>
              <a:gd name="T14" fmla="*/ 5 w 107"/>
              <a:gd name="T15" fmla="*/ 54 h 100"/>
              <a:gd name="T16" fmla="*/ 0 w 107"/>
              <a:gd name="T17" fmla="*/ 61 h 100"/>
              <a:gd name="T18" fmla="*/ 0 w 107"/>
              <a:gd name="T19" fmla="*/ 61 h 100"/>
              <a:gd name="T20" fmla="*/ 7 w 107"/>
              <a:gd name="T21" fmla="*/ 70 h 100"/>
              <a:gd name="T22" fmla="*/ 5 w 107"/>
              <a:gd name="T23" fmla="*/ 76 h 100"/>
              <a:gd name="T24" fmla="*/ 5 w 107"/>
              <a:gd name="T25" fmla="*/ 76 h 100"/>
              <a:gd name="T26" fmla="*/ 14 w 107"/>
              <a:gd name="T27" fmla="*/ 84 h 100"/>
              <a:gd name="T28" fmla="*/ 14 w 107"/>
              <a:gd name="T29" fmla="*/ 84 h 100"/>
              <a:gd name="T30" fmla="*/ 11 w 107"/>
              <a:gd name="T31" fmla="*/ 91 h 100"/>
              <a:gd name="T32" fmla="*/ 11 w 107"/>
              <a:gd name="T33" fmla="*/ 91 h 100"/>
              <a:gd name="T34" fmla="*/ 20 w 107"/>
              <a:gd name="T35" fmla="*/ 99 h 100"/>
              <a:gd name="T36" fmla="*/ 59 w 107"/>
              <a:gd name="T37" fmla="*/ 99 h 100"/>
              <a:gd name="T38" fmla="*/ 67 w 107"/>
              <a:gd name="T39" fmla="*/ 92 h 100"/>
              <a:gd name="T40" fmla="*/ 86 w 107"/>
              <a:gd name="T41" fmla="*/ 89 h 100"/>
              <a:gd name="T42" fmla="*/ 86 w 107"/>
              <a:gd name="T43" fmla="*/ 100 h 100"/>
              <a:gd name="T44" fmla="*/ 107 w 107"/>
              <a:gd name="T45" fmla="*/ 100 h 100"/>
              <a:gd name="T46" fmla="*/ 107 w 107"/>
              <a:gd name="T47" fmla="*/ 34 h 100"/>
              <a:gd name="T48" fmla="*/ 86 w 107"/>
              <a:gd name="T49" fmla="*/ 34 h 100"/>
              <a:gd name="T50" fmla="*/ 86 w 107"/>
              <a:gd name="T51" fmla="*/ 38 h 100"/>
              <a:gd name="T52" fmla="*/ 87 w 107"/>
              <a:gd name="T53" fmla="*/ 65 h 100"/>
              <a:gd name="T54" fmla="*/ 83 w 107"/>
              <a:gd name="T55" fmla="*/ 65 h 100"/>
              <a:gd name="T56" fmla="*/ 80 w 107"/>
              <a:gd name="T57" fmla="*/ 41 h 100"/>
              <a:gd name="T58" fmla="*/ 67 w 107"/>
              <a:gd name="T59" fmla="*/ 38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07" h="100">
                <a:moveTo>
                  <a:pt x="67" y="38"/>
                </a:moveTo>
                <a:cubicBezTo>
                  <a:pt x="61" y="22"/>
                  <a:pt x="44" y="20"/>
                  <a:pt x="38" y="0"/>
                </a:cubicBezTo>
                <a:cubicBezTo>
                  <a:pt x="26" y="0"/>
                  <a:pt x="15" y="11"/>
                  <a:pt x="24" y="23"/>
                </a:cubicBezTo>
                <a:cubicBezTo>
                  <a:pt x="28" y="28"/>
                  <a:pt x="35" y="32"/>
                  <a:pt x="40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3" y="37"/>
                  <a:pt x="0" y="41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9"/>
                  <a:pt x="2" y="52"/>
                  <a:pt x="5" y="54"/>
                </a:cubicBezTo>
                <a:cubicBezTo>
                  <a:pt x="2" y="55"/>
                  <a:pt x="0" y="58"/>
                  <a:pt x="0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5"/>
                  <a:pt x="3" y="69"/>
                  <a:pt x="7" y="70"/>
                </a:cubicBezTo>
                <a:cubicBezTo>
                  <a:pt x="6" y="71"/>
                  <a:pt x="5" y="73"/>
                  <a:pt x="5" y="76"/>
                </a:cubicBezTo>
                <a:cubicBezTo>
                  <a:pt x="5" y="76"/>
                  <a:pt x="5" y="76"/>
                  <a:pt x="5" y="76"/>
                </a:cubicBezTo>
                <a:cubicBezTo>
                  <a:pt x="5" y="80"/>
                  <a:pt x="9" y="84"/>
                  <a:pt x="14" y="84"/>
                </a:cubicBezTo>
                <a:cubicBezTo>
                  <a:pt x="14" y="84"/>
                  <a:pt x="14" y="84"/>
                  <a:pt x="14" y="84"/>
                </a:cubicBezTo>
                <a:cubicBezTo>
                  <a:pt x="12" y="86"/>
                  <a:pt x="11" y="88"/>
                  <a:pt x="11" y="91"/>
                </a:cubicBezTo>
                <a:cubicBezTo>
                  <a:pt x="11" y="91"/>
                  <a:pt x="11" y="91"/>
                  <a:pt x="11" y="91"/>
                </a:cubicBezTo>
                <a:cubicBezTo>
                  <a:pt x="11" y="95"/>
                  <a:pt x="15" y="99"/>
                  <a:pt x="20" y="99"/>
                </a:cubicBezTo>
                <a:cubicBezTo>
                  <a:pt x="59" y="99"/>
                  <a:pt x="59" y="99"/>
                  <a:pt x="59" y="99"/>
                </a:cubicBezTo>
                <a:cubicBezTo>
                  <a:pt x="67" y="92"/>
                  <a:pt x="67" y="92"/>
                  <a:pt x="67" y="92"/>
                </a:cubicBezTo>
                <a:cubicBezTo>
                  <a:pt x="86" y="89"/>
                  <a:pt x="86" y="89"/>
                  <a:pt x="86" y="89"/>
                </a:cubicBezTo>
                <a:cubicBezTo>
                  <a:pt x="86" y="100"/>
                  <a:pt x="86" y="100"/>
                  <a:pt x="86" y="100"/>
                </a:cubicBezTo>
                <a:cubicBezTo>
                  <a:pt x="107" y="100"/>
                  <a:pt x="107" y="100"/>
                  <a:pt x="107" y="100"/>
                </a:cubicBezTo>
                <a:cubicBezTo>
                  <a:pt x="107" y="34"/>
                  <a:pt x="107" y="34"/>
                  <a:pt x="107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6" y="38"/>
                  <a:pt x="86" y="38"/>
                  <a:pt x="86" y="38"/>
                </a:cubicBezTo>
                <a:cubicBezTo>
                  <a:pt x="87" y="65"/>
                  <a:pt x="87" y="65"/>
                  <a:pt x="87" y="65"/>
                </a:cubicBezTo>
                <a:cubicBezTo>
                  <a:pt x="83" y="65"/>
                  <a:pt x="83" y="65"/>
                  <a:pt x="83" y="65"/>
                </a:cubicBezTo>
                <a:cubicBezTo>
                  <a:pt x="80" y="41"/>
                  <a:pt x="80" y="41"/>
                  <a:pt x="80" y="41"/>
                </a:cubicBezTo>
                <a:lnTo>
                  <a:pt x="67" y="38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6114299" y="5280146"/>
            <a:ext cx="1706880" cy="39878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重庆乐恩教育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6039136" y="4500366"/>
            <a:ext cx="1858010" cy="39878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主讲：周 治 平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ldLvl="0" animBg="1"/>
      <p:bldP spid="275" grpId="0" bldLvl="0" animBg="1"/>
      <p:bldP spid="37" grpId="0"/>
      <p:bldP spid="3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99456" y="1484784"/>
            <a:ext cx="2907604" cy="2517368"/>
          </a:xfrm>
          <a:prstGeom prst="rect">
            <a:avLst/>
          </a:prstGeom>
        </p:spPr>
        <p:txBody>
          <a:bodyPr anchor="ctr"/>
          <a:lstStyle>
            <a:lvl1pPr lvl="0" indent="0" algn="ctr">
              <a:spcBef>
                <a:spcPct val="20000"/>
              </a:spcBef>
              <a:buFontTx/>
              <a:buNone/>
              <a:defRPr sz="18000" b="1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11" name="标题 10"/>
          <p:cNvSpPr>
            <a:spLocks noGrp="1"/>
          </p:cNvSpPr>
          <p:nvPr>
            <p:ph type="title"/>
          </p:nvPr>
        </p:nvSpPr>
        <p:spPr>
          <a:xfrm>
            <a:off x="6590665" y="2029460"/>
            <a:ext cx="3438525" cy="1105535"/>
          </a:xfrm>
        </p:spPr>
        <p:txBody>
          <a:bodyPr>
            <a:normAutofit/>
          </a:bodyPr>
          <a:lstStyle/>
          <a:p>
            <a:r>
              <a:rPr lang="zh-CN" altLang="en-US" dirty="0"/>
              <a:t>逻辑填空</a:t>
            </a:r>
            <a:endParaRPr lang="zh-CN" altLang="en-US" dirty="0"/>
          </a:p>
        </p:txBody>
      </p:sp>
      <p:pic>
        <p:nvPicPr>
          <p:cNvPr id="7" name="图片 6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230630"/>
            <a:ext cx="10515600" cy="742950"/>
          </a:xfr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zh-CN" altLang="en-US" sz="3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逻辑填空例题展示</a:t>
            </a:r>
            <a:endParaRPr lang="zh-CN" altLang="en-US" sz="32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38200" y="1973580"/>
            <a:ext cx="10909935" cy="4338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406400" algn="l" fontAlgn="auto">
              <a:lnSpc>
                <a:spcPct val="150000"/>
              </a:lnSpc>
            </a:pPr>
            <a:r>
              <a:rPr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说话不仅是一种生理功能，更是一种能力。会说话的人，纵然______，滔滔不绝，听者也不以为苦；纵然______，一字千金，也能绕梁三日。成功人士大多是成功的说话者，毫不夸张地说，其成功至少有一半是用舌头_____的。</a:t>
            </a:r>
            <a:endParaRPr sz="2000" b="0" u="none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406400" algn="l" fontAlgn="auto">
              <a:lnSpc>
                <a:spcPct val="150000"/>
              </a:lnSpc>
            </a:pPr>
            <a:r>
              <a:rPr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　　依次填入划横线部分最恰当的一项是：</a:t>
            </a:r>
            <a:endParaRPr sz="2000" b="0" u="none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406400" algn="l" fontAlgn="auto">
              <a:lnSpc>
                <a:spcPct val="150000"/>
              </a:lnSpc>
            </a:pPr>
            <a:r>
              <a:rPr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　　A．能言善辩   讷口少言   实现</a:t>
            </a:r>
            <a:endParaRPr sz="2000" b="0" u="none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406400" algn="l" fontAlgn="auto">
              <a:lnSpc>
                <a:spcPct val="150000"/>
              </a:lnSpc>
            </a:pPr>
            <a:r>
              <a:rPr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　　B．绘声绘色   不露声色   完成</a:t>
            </a:r>
            <a:endParaRPr sz="2000" b="0" u="none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406400" algn="l" fontAlgn="auto">
              <a:lnSpc>
                <a:spcPct val="150000"/>
              </a:lnSpc>
            </a:pPr>
            <a:r>
              <a:rPr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　　C．口若悬河   片言只语   创造</a:t>
            </a:r>
            <a:endParaRPr sz="2000" b="0" u="none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406400" algn="l" fontAlgn="auto">
              <a:lnSpc>
                <a:spcPct val="150000"/>
              </a:lnSpc>
            </a:pPr>
            <a:r>
              <a:rPr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　　D．侃侃而谈   缄口不言   获取</a:t>
            </a:r>
            <a:endParaRPr sz="2000" b="0" u="none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406400" algn="l" fontAlgn="auto">
              <a:lnSpc>
                <a:spcPct val="150000"/>
              </a:lnSpc>
            </a:pPr>
            <a:r>
              <a:rPr lang="zh-CN" altLang="en-US"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楷体_GB2312" charset="0"/>
                <a:sym typeface="+mn-ea"/>
              </a:rPr>
              <a:t>（</a:t>
            </a:r>
            <a:r>
              <a:rPr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答案：C。从上下文的意思，及词语本身的含义，可知选项C更为贴切。</a:t>
            </a:r>
            <a:r>
              <a:rPr lang="zh-CN" altLang="en-US" sz="2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楷体_GB2312" charset="0"/>
                <a:sym typeface="+mn-ea"/>
              </a:rPr>
              <a:t>）</a:t>
            </a:r>
            <a:endParaRPr lang="zh-CN" altLang="en-US" sz="2400"/>
          </a:p>
        </p:txBody>
      </p:sp>
      <p:pic>
        <p:nvPicPr>
          <p:cNvPr id="7" name="图片 6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04145" y="55245"/>
            <a:ext cx="1829435" cy="86741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1" cstate="print">
            <a:lum brigh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3" t="35617" r="1175" b="1"/>
          <a:stretch>
            <a:fillRect/>
          </a:stretch>
        </p:blipFill>
        <p:spPr>
          <a:xfrm flipV="1">
            <a:off x="1456705" y="3877684"/>
            <a:ext cx="10735296" cy="3033891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2" t="49369" r="8167" b="2"/>
          <a:stretch>
            <a:fillRect/>
          </a:stretch>
        </p:blipFill>
        <p:spPr>
          <a:xfrm flipH="1">
            <a:off x="-48683" y="1"/>
            <a:ext cx="6083464" cy="1484784"/>
          </a:xfrm>
          <a:prstGeom prst="rect">
            <a:avLst/>
          </a:prstGeom>
        </p:spPr>
      </p:pic>
      <p:sp>
        <p:nvSpPr>
          <p:cNvPr id="31" name="이등변 삼각형 30"/>
          <p:cNvSpPr/>
          <p:nvPr/>
        </p:nvSpPr>
        <p:spPr>
          <a:xfrm rot="5400000">
            <a:off x="6719345" y="2060880"/>
            <a:ext cx="216403" cy="72008"/>
          </a:xfrm>
          <a:prstGeom prst="triangle">
            <a:avLst/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256475"/>
              </a:solidFill>
            </a:endParaRPr>
          </a:p>
        </p:txBody>
      </p:sp>
      <p:sp>
        <p:nvSpPr>
          <p:cNvPr id="32" name="이등변 삼각형 31"/>
          <p:cNvSpPr/>
          <p:nvPr/>
        </p:nvSpPr>
        <p:spPr>
          <a:xfrm rot="5400000">
            <a:off x="6719345" y="2738742"/>
            <a:ext cx="216403" cy="72008"/>
          </a:xfrm>
          <a:prstGeom prst="triangle">
            <a:avLst/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256475"/>
              </a:solidFill>
            </a:endParaRPr>
          </a:p>
        </p:txBody>
      </p:sp>
      <p:sp>
        <p:nvSpPr>
          <p:cNvPr id="33" name="이등변 삼각형 32"/>
          <p:cNvSpPr/>
          <p:nvPr/>
        </p:nvSpPr>
        <p:spPr>
          <a:xfrm rot="5400000">
            <a:off x="6719345" y="3426130"/>
            <a:ext cx="216403" cy="72008"/>
          </a:xfrm>
          <a:prstGeom prst="triangle">
            <a:avLst/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256475"/>
              </a:solidFill>
            </a:endParaRPr>
          </a:p>
        </p:txBody>
      </p:sp>
      <p:sp>
        <p:nvSpPr>
          <p:cNvPr id="34" name="이등변 삼각형 33"/>
          <p:cNvSpPr/>
          <p:nvPr/>
        </p:nvSpPr>
        <p:spPr>
          <a:xfrm rot="5400000">
            <a:off x="6719345" y="4123043"/>
            <a:ext cx="216403" cy="72008"/>
          </a:xfrm>
          <a:prstGeom prst="triangle">
            <a:avLst/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256475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975566" y="3911970"/>
            <a:ext cx="2526222" cy="494154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defRPr sz="2400" b="0">
                <a:solidFill>
                  <a:srgbClr val="25647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zh-CN" altLang="en-US"/>
              <a:t>解释关系</a:t>
            </a:r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6975566" y="3233026"/>
            <a:ext cx="2526222" cy="494154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defRPr sz="2400" b="0">
                <a:solidFill>
                  <a:srgbClr val="25647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zh-CN" altLang="en-US"/>
              <a:t>递推关系</a:t>
            </a:r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6975566" y="2554081"/>
            <a:ext cx="2526222" cy="494154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defRPr sz="2400" b="0">
                <a:solidFill>
                  <a:srgbClr val="25647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zh-CN" altLang="en-US"/>
              <a:t>联合关系</a:t>
            </a:r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6975566" y="1790681"/>
            <a:ext cx="2526222" cy="494154"/>
          </a:xfrm>
          <a:prstGeom prst="rect">
            <a:avLst/>
          </a:prstGeom>
        </p:spPr>
        <p:txBody>
          <a:bodyPr/>
          <a:lstStyle>
            <a:lvl1pPr lvl="0" indent="0">
              <a:spcBef>
                <a:spcPct val="20000"/>
              </a:spcBef>
              <a:buFont typeface="Arial" panose="020B0604020202020204" pitchFamily="34" charset="0"/>
              <a:buNone/>
              <a:defRPr sz="2400" b="0">
                <a:solidFill>
                  <a:srgbClr val="25647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zh-CN" altLang="en-US" sz="3600" b="1"/>
              <a:t>反对关系</a:t>
            </a:r>
            <a:endParaRPr lang="zh-CN" altLang="en-US" sz="3600" b="1"/>
          </a:p>
        </p:txBody>
      </p:sp>
      <p:sp>
        <p:nvSpPr>
          <p:cNvPr id="21" name="文本框 20"/>
          <p:cNvSpPr txBox="1"/>
          <p:nvPr/>
        </p:nvSpPr>
        <p:spPr>
          <a:xfrm>
            <a:off x="6080700" y="3141214"/>
            <a:ext cx="792088" cy="530300"/>
          </a:xfrm>
          <a:prstGeom prst="rect">
            <a:avLst/>
          </a:prstGeom>
        </p:spPr>
        <p:txBody>
          <a:bodyPr/>
          <a:lstStyle>
            <a:lvl1pPr lvl="0" indent="0" algn="ctr">
              <a:spcBef>
                <a:spcPct val="20000"/>
              </a:spcBef>
              <a:buFont typeface="Arial" panose="020B0604020202020204" pitchFamily="34" charset="0"/>
              <a:buNone/>
              <a:defRPr sz="3500" b="0">
                <a:solidFill>
                  <a:srgbClr val="256475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altLang="zh-CN" sz="3200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3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080084" y="2450412"/>
            <a:ext cx="792088" cy="530300"/>
          </a:xfrm>
          <a:prstGeom prst="rect">
            <a:avLst/>
          </a:prstGeom>
        </p:spPr>
        <p:txBody>
          <a:bodyPr/>
          <a:lstStyle>
            <a:lvl1pPr lvl="0" indent="0" algn="ctr">
              <a:spcBef>
                <a:spcPct val="20000"/>
              </a:spcBef>
              <a:buFont typeface="Arial" panose="020B0604020202020204" pitchFamily="34" charset="0"/>
              <a:buNone/>
              <a:defRPr sz="3500" b="0">
                <a:solidFill>
                  <a:srgbClr val="256475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altLang="zh-CN" sz="3200"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080700" y="3835656"/>
            <a:ext cx="792088" cy="530300"/>
          </a:xfrm>
          <a:prstGeom prst="rect">
            <a:avLst/>
          </a:prstGeom>
        </p:spPr>
        <p:txBody>
          <a:bodyPr/>
          <a:lstStyle>
            <a:lvl1pPr lvl="0" indent="0" algn="ctr">
              <a:spcBef>
                <a:spcPct val="20000"/>
              </a:spcBef>
              <a:buFont typeface="Arial" panose="020B0604020202020204" pitchFamily="34" charset="0"/>
              <a:buNone/>
              <a:defRPr sz="3500" b="0">
                <a:solidFill>
                  <a:srgbClr val="256475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altLang="zh-CN" sz="3200"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sz="3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520315" y="2720975"/>
            <a:ext cx="2433320" cy="692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lvl="0" indent="0" algn="dist">
              <a:spcBef>
                <a:spcPct val="20000"/>
              </a:spcBef>
              <a:buFont typeface="Arial" panose="020B0604020202020204" pitchFamily="34" charset="0"/>
              <a:buNone/>
              <a:defRPr sz="4500" b="1">
                <a:solidFill>
                  <a:srgbClr val="25647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zh-CN" altLang="en-US" dirty="0"/>
              <a:t>语境分析</a:t>
            </a:r>
            <a:endParaRPr lang="zh-CN" altLang="en-US" dirty="0"/>
          </a:p>
        </p:txBody>
      </p:sp>
      <p:sp>
        <p:nvSpPr>
          <p:cNvPr id="29" name="文本框 28"/>
          <p:cNvSpPr txBox="1"/>
          <p:nvPr/>
        </p:nvSpPr>
        <p:spPr>
          <a:xfrm>
            <a:off x="5927090" y="1772920"/>
            <a:ext cx="944880" cy="530225"/>
          </a:xfrm>
          <a:prstGeom prst="rect">
            <a:avLst/>
          </a:prstGeom>
        </p:spPr>
        <p:txBody>
          <a:bodyPr/>
          <a:lstStyle>
            <a:lvl1pPr lvl="0" indent="0" algn="ctr">
              <a:spcBef>
                <a:spcPct val="20000"/>
              </a:spcBef>
              <a:buFont typeface="Arial" panose="020B0604020202020204" pitchFamily="34" charset="0"/>
              <a:buNone/>
              <a:defRPr sz="3500" b="0">
                <a:solidFill>
                  <a:srgbClr val="256475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altLang="zh-CN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QQ图片201803131408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2565" y="0"/>
            <a:ext cx="1829435" cy="86741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6"/>
          <p:cNvSpPr txBox="1"/>
          <p:nvPr/>
        </p:nvSpPr>
        <p:spPr>
          <a:xfrm>
            <a:off x="3852228" y="1409383"/>
            <a:ext cx="69392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含义：所填词语与暗示点方向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相反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不一致</a:t>
            </a:r>
            <a:endParaRPr lang="zh-CN" altLang="en-US" sz="2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左大括号 27"/>
          <p:cNvSpPr/>
          <p:nvPr/>
        </p:nvSpPr>
        <p:spPr>
          <a:xfrm>
            <a:off x="5322570" y="2338388"/>
            <a:ext cx="401638" cy="1739900"/>
          </a:xfrm>
          <a:prstGeom prst="leftBrace">
            <a:avLst>
              <a:gd name="adj1" fmla="val 1083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txBody>
          <a:bodyPr anchor="ctr"/>
          <a:p>
            <a:pPr lvl="0" algn="ctr"/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11"/>
          <p:cNvSpPr txBox="1"/>
          <p:nvPr/>
        </p:nvSpPr>
        <p:spPr>
          <a:xfrm>
            <a:off x="5907088" y="2136775"/>
            <a:ext cx="4884420" cy="1383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对举：不是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……，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而是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多一些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……，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少一些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为荣，以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为耻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5907405" y="3818255"/>
            <a:ext cx="4450080" cy="95313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转折：但是、可是、然而、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事实上、实际上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14"/>
          <p:cNvSpPr txBox="1"/>
          <p:nvPr/>
        </p:nvSpPr>
        <p:spPr>
          <a:xfrm>
            <a:off x="5046980" y="5112385"/>
            <a:ext cx="6170930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/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（所谓语意相反，并非一定是绝对反义，也可能是感情色彩相反）</a:t>
            </a:r>
            <a:endParaRPr lang="zh-CN" altLang="en-US" sz="2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 bwMode="auto">
          <a:xfrm>
            <a:off x="445453" y="1577023"/>
            <a:ext cx="2613025" cy="4094162"/>
            <a:chOff x="643035" y="1576619"/>
            <a:chExt cx="2613025" cy="4094163"/>
          </a:xfrm>
        </p:grpSpPr>
        <p:sp>
          <p:nvSpPr>
            <p:cNvPr id="22" name="矩形 21"/>
            <p:cNvSpPr/>
            <p:nvPr/>
          </p:nvSpPr>
          <p:spPr>
            <a:xfrm>
              <a:off x="643035" y="1576619"/>
              <a:ext cx="2613025" cy="4094163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3" name="文本框 22"/>
            <p:cNvSpPr txBox="1">
              <a:spLocks noChangeArrowheads="1"/>
            </p:cNvSpPr>
            <p:nvPr/>
          </p:nvSpPr>
          <p:spPr bwMode="auto">
            <a:xfrm>
              <a:off x="797023" y="3706409"/>
              <a:ext cx="2339975" cy="1753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然而</a:t>
              </a:r>
              <a:endPara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可是</a:t>
              </a:r>
              <a:endPara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事实上</a:t>
              </a:r>
              <a:endPara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......</a:t>
              </a:r>
              <a:endPara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6"/>
            <p:cNvSpPr>
              <a:spLocks noChangeArrowheads="1"/>
            </p:cNvSpPr>
            <p:nvPr/>
          </p:nvSpPr>
          <p:spPr bwMode="auto">
            <a:xfrm>
              <a:off x="1179610" y="2964729"/>
              <a:ext cx="1539875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反对关系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643035" y="3484794"/>
              <a:ext cx="261302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7"/>
          <p:cNvSpPr txBox="1"/>
          <p:nvPr/>
        </p:nvSpPr>
        <p:spPr>
          <a:xfrm>
            <a:off x="3533458" y="2989898"/>
            <a:ext cx="16052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表现形式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5725" y="54610"/>
            <a:ext cx="1829435" cy="86741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965" y="1958340"/>
            <a:ext cx="1304925" cy="9144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 bldLvl="0" animBg="1"/>
      <p:bldP spid="29" grpId="0"/>
      <p:bldP spid="30" grpId="0"/>
      <p:bldP spid="31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Freeform 148"/>
          <p:cNvSpPr>
            <a:spLocks noEditPoints="1"/>
          </p:cNvSpPr>
          <p:nvPr/>
        </p:nvSpPr>
        <p:spPr bwMode="auto">
          <a:xfrm>
            <a:off x="1130300" y="1793240"/>
            <a:ext cx="1030605" cy="989330"/>
          </a:xfrm>
          <a:custGeom>
            <a:avLst/>
            <a:gdLst>
              <a:gd name="T0" fmla="*/ 121 w 121"/>
              <a:gd name="T1" fmla="*/ 43 h 110"/>
              <a:gd name="T2" fmla="*/ 118 w 121"/>
              <a:gd name="T3" fmla="*/ 47 h 110"/>
              <a:gd name="T4" fmla="*/ 118 w 121"/>
              <a:gd name="T5" fmla="*/ 103 h 110"/>
              <a:gd name="T6" fmla="*/ 121 w 121"/>
              <a:gd name="T7" fmla="*/ 106 h 110"/>
              <a:gd name="T8" fmla="*/ 83 w 121"/>
              <a:gd name="T9" fmla="*/ 110 h 110"/>
              <a:gd name="T10" fmla="*/ 80 w 121"/>
              <a:gd name="T11" fmla="*/ 106 h 110"/>
              <a:gd name="T12" fmla="*/ 84 w 121"/>
              <a:gd name="T13" fmla="*/ 103 h 110"/>
              <a:gd name="T14" fmla="*/ 83 w 121"/>
              <a:gd name="T15" fmla="*/ 47 h 110"/>
              <a:gd name="T16" fmla="*/ 80 w 121"/>
              <a:gd name="T17" fmla="*/ 43 h 110"/>
              <a:gd name="T18" fmla="*/ 94 w 121"/>
              <a:gd name="T19" fmla="*/ 25 h 110"/>
              <a:gd name="T20" fmla="*/ 109 w 121"/>
              <a:gd name="T21" fmla="*/ 22 h 110"/>
              <a:gd name="T22" fmla="*/ 118 w 121"/>
              <a:gd name="T23" fmla="*/ 40 h 110"/>
              <a:gd name="T24" fmla="*/ 52 w 121"/>
              <a:gd name="T25" fmla="*/ 32 h 110"/>
              <a:gd name="T26" fmla="*/ 53 w 121"/>
              <a:gd name="T27" fmla="*/ 36 h 110"/>
              <a:gd name="T28" fmla="*/ 56 w 121"/>
              <a:gd name="T29" fmla="*/ 72 h 110"/>
              <a:gd name="T30" fmla="*/ 54 w 121"/>
              <a:gd name="T31" fmla="*/ 83 h 110"/>
              <a:gd name="T32" fmla="*/ 51 w 121"/>
              <a:gd name="T33" fmla="*/ 80 h 110"/>
              <a:gd name="T34" fmla="*/ 48 w 121"/>
              <a:gd name="T35" fmla="*/ 71 h 110"/>
              <a:gd name="T36" fmla="*/ 45 w 121"/>
              <a:gd name="T37" fmla="*/ 88 h 110"/>
              <a:gd name="T38" fmla="*/ 43 w 121"/>
              <a:gd name="T39" fmla="*/ 85 h 110"/>
              <a:gd name="T40" fmla="*/ 39 w 121"/>
              <a:gd name="T41" fmla="*/ 66 h 110"/>
              <a:gd name="T42" fmla="*/ 30 w 121"/>
              <a:gd name="T43" fmla="*/ 89 h 110"/>
              <a:gd name="T44" fmla="*/ 28 w 121"/>
              <a:gd name="T45" fmla="*/ 92 h 110"/>
              <a:gd name="T46" fmla="*/ 25 w 121"/>
              <a:gd name="T47" fmla="*/ 73 h 110"/>
              <a:gd name="T48" fmla="*/ 21 w 121"/>
              <a:gd name="T49" fmla="*/ 74 h 110"/>
              <a:gd name="T50" fmla="*/ 18 w 121"/>
              <a:gd name="T51" fmla="*/ 103 h 110"/>
              <a:gd name="T52" fmla="*/ 14 w 121"/>
              <a:gd name="T53" fmla="*/ 99 h 110"/>
              <a:gd name="T54" fmla="*/ 11 w 121"/>
              <a:gd name="T55" fmla="*/ 71 h 110"/>
              <a:gd name="T56" fmla="*/ 8 w 121"/>
              <a:gd name="T57" fmla="*/ 80 h 110"/>
              <a:gd name="T58" fmla="*/ 6 w 121"/>
              <a:gd name="T59" fmla="*/ 77 h 110"/>
              <a:gd name="T60" fmla="*/ 0 w 121"/>
              <a:gd name="T61" fmla="*/ 51 h 110"/>
              <a:gd name="T62" fmla="*/ 35 w 121"/>
              <a:gd name="T63" fmla="*/ 15 h 110"/>
              <a:gd name="T64" fmla="*/ 29 w 121"/>
              <a:gd name="T65" fmla="*/ 12 h 110"/>
              <a:gd name="T66" fmla="*/ 24 w 121"/>
              <a:gd name="T67" fmla="*/ 12 h 110"/>
              <a:gd name="T68" fmla="*/ 17 w 121"/>
              <a:gd name="T69" fmla="*/ 9 h 110"/>
              <a:gd name="T70" fmla="*/ 17 w 121"/>
              <a:gd name="T71" fmla="*/ 18 h 110"/>
              <a:gd name="T72" fmla="*/ 17 w 121"/>
              <a:gd name="T73" fmla="*/ 9 h 110"/>
              <a:gd name="T74" fmla="*/ 10 w 121"/>
              <a:gd name="T75" fmla="*/ 24 h 110"/>
              <a:gd name="T76" fmla="*/ 14 w 121"/>
              <a:gd name="T77" fmla="*/ 24 h 110"/>
              <a:gd name="T78" fmla="*/ 84 w 121"/>
              <a:gd name="T79" fmla="*/ 7 h 110"/>
              <a:gd name="T80" fmla="*/ 83 w 121"/>
              <a:gd name="T81" fmla="*/ 10 h 110"/>
              <a:gd name="T82" fmla="*/ 57 w 121"/>
              <a:gd name="T83" fmla="*/ 1 h 110"/>
              <a:gd name="T84" fmla="*/ 84 w 121"/>
              <a:gd name="T85" fmla="*/ 7 h 110"/>
              <a:gd name="T86" fmla="*/ 58 w 121"/>
              <a:gd name="T87" fmla="*/ 23 h 110"/>
              <a:gd name="T88" fmla="*/ 59 w 121"/>
              <a:gd name="T89" fmla="*/ 26 h 110"/>
              <a:gd name="T90" fmla="*/ 85 w 121"/>
              <a:gd name="T91" fmla="*/ 17 h 110"/>
              <a:gd name="T92" fmla="*/ 83 w 121"/>
              <a:gd name="T93" fmla="*/ 12 h 110"/>
              <a:gd name="T94" fmla="*/ 55 w 121"/>
              <a:gd name="T95" fmla="*/ 13 h 110"/>
              <a:gd name="T96" fmla="*/ 83 w 121"/>
              <a:gd name="T97" fmla="*/ 15 h 110"/>
              <a:gd name="T98" fmla="*/ 83 w 121"/>
              <a:gd name="T99" fmla="*/ 12 h 110"/>
              <a:gd name="T100" fmla="*/ 101 w 121"/>
              <a:gd name="T101" fmla="*/ 13 h 110"/>
              <a:gd name="T102" fmla="*/ 97 w 121"/>
              <a:gd name="T103" fmla="*/ 13 h 110"/>
              <a:gd name="T104" fmla="*/ 96 w 121"/>
              <a:gd name="T105" fmla="*/ 6 h 110"/>
              <a:gd name="T106" fmla="*/ 106 w 121"/>
              <a:gd name="T107" fmla="*/ 20 h 110"/>
              <a:gd name="T108" fmla="*/ 96 w 121"/>
              <a:gd name="T109" fmla="*/ 6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1" h="110">
                <a:moveTo>
                  <a:pt x="118" y="40"/>
                </a:moveTo>
                <a:cubicBezTo>
                  <a:pt x="120" y="40"/>
                  <a:pt x="121" y="42"/>
                  <a:pt x="121" y="43"/>
                </a:cubicBezTo>
                <a:cubicBezTo>
                  <a:pt x="121" y="43"/>
                  <a:pt x="121" y="43"/>
                  <a:pt x="121" y="43"/>
                </a:cubicBezTo>
                <a:cubicBezTo>
                  <a:pt x="121" y="46"/>
                  <a:pt x="120" y="47"/>
                  <a:pt x="118" y="47"/>
                </a:cubicBezTo>
                <a:cubicBezTo>
                  <a:pt x="118" y="47"/>
                  <a:pt x="118" y="47"/>
                  <a:pt x="118" y="47"/>
                </a:cubicBezTo>
                <a:cubicBezTo>
                  <a:pt x="118" y="103"/>
                  <a:pt x="118" y="103"/>
                  <a:pt x="118" y="103"/>
                </a:cubicBezTo>
                <a:cubicBezTo>
                  <a:pt x="120" y="103"/>
                  <a:pt x="121" y="105"/>
                  <a:pt x="121" y="106"/>
                </a:cubicBezTo>
                <a:cubicBezTo>
                  <a:pt x="121" y="106"/>
                  <a:pt x="121" y="106"/>
                  <a:pt x="121" y="106"/>
                </a:cubicBezTo>
                <a:cubicBezTo>
                  <a:pt x="121" y="109"/>
                  <a:pt x="120" y="110"/>
                  <a:pt x="118" y="110"/>
                </a:cubicBezTo>
                <a:cubicBezTo>
                  <a:pt x="83" y="110"/>
                  <a:pt x="83" y="110"/>
                  <a:pt x="83" y="110"/>
                </a:cubicBezTo>
                <a:cubicBezTo>
                  <a:pt x="81" y="110"/>
                  <a:pt x="80" y="109"/>
                  <a:pt x="80" y="106"/>
                </a:cubicBezTo>
                <a:cubicBezTo>
                  <a:pt x="80" y="106"/>
                  <a:pt x="80" y="106"/>
                  <a:pt x="80" y="106"/>
                </a:cubicBezTo>
                <a:cubicBezTo>
                  <a:pt x="80" y="104"/>
                  <a:pt x="81" y="103"/>
                  <a:pt x="83" y="103"/>
                </a:cubicBezTo>
                <a:cubicBezTo>
                  <a:pt x="84" y="103"/>
                  <a:pt x="84" y="103"/>
                  <a:pt x="84" y="103"/>
                </a:cubicBezTo>
                <a:cubicBezTo>
                  <a:pt x="84" y="47"/>
                  <a:pt x="84" y="47"/>
                  <a:pt x="84" y="47"/>
                </a:cubicBezTo>
                <a:cubicBezTo>
                  <a:pt x="83" y="47"/>
                  <a:pt x="83" y="47"/>
                  <a:pt x="83" y="47"/>
                </a:cubicBezTo>
                <a:cubicBezTo>
                  <a:pt x="81" y="47"/>
                  <a:pt x="80" y="46"/>
                  <a:pt x="80" y="43"/>
                </a:cubicBezTo>
                <a:cubicBezTo>
                  <a:pt x="80" y="43"/>
                  <a:pt x="80" y="43"/>
                  <a:pt x="80" y="43"/>
                </a:cubicBezTo>
                <a:cubicBezTo>
                  <a:pt x="80" y="41"/>
                  <a:pt x="81" y="40"/>
                  <a:pt x="83" y="40"/>
                </a:cubicBezTo>
                <a:cubicBezTo>
                  <a:pt x="84" y="33"/>
                  <a:pt x="88" y="28"/>
                  <a:pt x="94" y="25"/>
                </a:cubicBezTo>
                <a:cubicBezTo>
                  <a:pt x="94" y="22"/>
                  <a:pt x="94" y="22"/>
                  <a:pt x="94" y="22"/>
                </a:cubicBezTo>
                <a:cubicBezTo>
                  <a:pt x="109" y="22"/>
                  <a:pt x="109" y="22"/>
                  <a:pt x="109" y="22"/>
                </a:cubicBezTo>
                <a:cubicBezTo>
                  <a:pt x="109" y="26"/>
                  <a:pt x="109" y="26"/>
                  <a:pt x="109" y="26"/>
                </a:cubicBezTo>
                <a:cubicBezTo>
                  <a:pt x="114" y="28"/>
                  <a:pt x="118" y="34"/>
                  <a:pt x="118" y="40"/>
                </a:cubicBezTo>
                <a:close/>
                <a:moveTo>
                  <a:pt x="35" y="15"/>
                </a:moveTo>
                <a:cubicBezTo>
                  <a:pt x="45" y="15"/>
                  <a:pt x="52" y="23"/>
                  <a:pt x="52" y="32"/>
                </a:cubicBezTo>
                <a:cubicBezTo>
                  <a:pt x="52" y="33"/>
                  <a:pt x="52" y="35"/>
                  <a:pt x="52" y="36"/>
                </a:cubicBezTo>
                <a:cubicBezTo>
                  <a:pt x="52" y="36"/>
                  <a:pt x="53" y="36"/>
                  <a:pt x="53" y="36"/>
                </a:cubicBezTo>
                <a:cubicBezTo>
                  <a:pt x="63" y="36"/>
                  <a:pt x="71" y="44"/>
                  <a:pt x="71" y="54"/>
                </a:cubicBezTo>
                <a:cubicBezTo>
                  <a:pt x="71" y="63"/>
                  <a:pt x="65" y="70"/>
                  <a:pt x="56" y="72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1"/>
                  <a:pt x="55" y="83"/>
                  <a:pt x="54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52" y="83"/>
                  <a:pt x="51" y="81"/>
                  <a:pt x="51" y="80"/>
                </a:cubicBezTo>
                <a:cubicBezTo>
                  <a:pt x="51" y="72"/>
                  <a:pt x="51" y="72"/>
                  <a:pt x="51" y="72"/>
                </a:cubicBezTo>
                <a:cubicBezTo>
                  <a:pt x="50" y="72"/>
                  <a:pt x="49" y="72"/>
                  <a:pt x="48" y="71"/>
                </a:cubicBezTo>
                <a:cubicBezTo>
                  <a:pt x="48" y="85"/>
                  <a:pt x="48" y="85"/>
                  <a:pt x="48" y="85"/>
                </a:cubicBezTo>
                <a:cubicBezTo>
                  <a:pt x="48" y="87"/>
                  <a:pt x="47" y="88"/>
                  <a:pt x="45" y="88"/>
                </a:cubicBezTo>
                <a:cubicBezTo>
                  <a:pt x="45" y="88"/>
                  <a:pt x="45" y="88"/>
                  <a:pt x="45" y="88"/>
                </a:cubicBezTo>
                <a:cubicBezTo>
                  <a:pt x="44" y="88"/>
                  <a:pt x="43" y="87"/>
                  <a:pt x="43" y="85"/>
                </a:cubicBezTo>
                <a:cubicBezTo>
                  <a:pt x="43" y="69"/>
                  <a:pt x="43" y="69"/>
                  <a:pt x="43" y="69"/>
                </a:cubicBezTo>
                <a:cubicBezTo>
                  <a:pt x="41" y="68"/>
                  <a:pt x="40" y="67"/>
                  <a:pt x="39" y="66"/>
                </a:cubicBezTo>
                <a:cubicBezTo>
                  <a:pt x="37" y="69"/>
                  <a:pt x="34" y="71"/>
                  <a:pt x="30" y="72"/>
                </a:cubicBezTo>
                <a:cubicBezTo>
                  <a:pt x="30" y="89"/>
                  <a:pt x="30" y="89"/>
                  <a:pt x="30" y="89"/>
                </a:cubicBezTo>
                <a:cubicBezTo>
                  <a:pt x="30" y="90"/>
                  <a:pt x="29" y="92"/>
                  <a:pt x="28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6" y="92"/>
                  <a:pt x="25" y="90"/>
                  <a:pt x="25" y="89"/>
                </a:cubicBezTo>
                <a:cubicBezTo>
                  <a:pt x="25" y="73"/>
                  <a:pt x="25" y="73"/>
                  <a:pt x="25" y="73"/>
                </a:cubicBezTo>
                <a:cubicBezTo>
                  <a:pt x="24" y="74"/>
                  <a:pt x="23" y="74"/>
                  <a:pt x="22" y="74"/>
                </a:cubicBezTo>
                <a:cubicBezTo>
                  <a:pt x="22" y="74"/>
                  <a:pt x="22" y="74"/>
                  <a:pt x="21" y="74"/>
                </a:cubicBezTo>
                <a:cubicBezTo>
                  <a:pt x="21" y="99"/>
                  <a:pt x="21" y="99"/>
                  <a:pt x="21" y="99"/>
                </a:cubicBezTo>
                <a:cubicBezTo>
                  <a:pt x="21" y="101"/>
                  <a:pt x="20" y="103"/>
                  <a:pt x="18" y="103"/>
                </a:cubicBezTo>
                <a:cubicBezTo>
                  <a:pt x="18" y="103"/>
                  <a:pt x="18" y="103"/>
                  <a:pt x="18" y="103"/>
                </a:cubicBezTo>
                <a:cubicBezTo>
                  <a:pt x="16" y="103"/>
                  <a:pt x="14" y="101"/>
                  <a:pt x="14" y="99"/>
                </a:cubicBezTo>
                <a:cubicBezTo>
                  <a:pt x="14" y="72"/>
                  <a:pt x="14" y="72"/>
                  <a:pt x="14" y="72"/>
                </a:cubicBezTo>
                <a:cubicBezTo>
                  <a:pt x="13" y="72"/>
                  <a:pt x="12" y="71"/>
                  <a:pt x="11" y="71"/>
                </a:cubicBezTo>
                <a:cubicBezTo>
                  <a:pt x="11" y="77"/>
                  <a:pt x="11" y="77"/>
                  <a:pt x="11" y="77"/>
                </a:cubicBezTo>
                <a:cubicBezTo>
                  <a:pt x="11" y="79"/>
                  <a:pt x="10" y="80"/>
                  <a:pt x="8" y="80"/>
                </a:cubicBezTo>
                <a:cubicBezTo>
                  <a:pt x="8" y="80"/>
                  <a:pt x="8" y="80"/>
                  <a:pt x="8" y="80"/>
                </a:cubicBezTo>
                <a:cubicBezTo>
                  <a:pt x="7" y="80"/>
                  <a:pt x="6" y="79"/>
                  <a:pt x="6" y="77"/>
                </a:cubicBezTo>
                <a:cubicBezTo>
                  <a:pt x="6" y="67"/>
                  <a:pt x="6" y="67"/>
                  <a:pt x="6" y="67"/>
                </a:cubicBezTo>
                <a:cubicBezTo>
                  <a:pt x="2" y="63"/>
                  <a:pt x="0" y="57"/>
                  <a:pt x="0" y="51"/>
                </a:cubicBezTo>
                <a:cubicBezTo>
                  <a:pt x="0" y="40"/>
                  <a:pt x="8" y="31"/>
                  <a:pt x="18" y="29"/>
                </a:cubicBezTo>
                <a:cubicBezTo>
                  <a:pt x="19" y="21"/>
                  <a:pt x="27" y="15"/>
                  <a:pt x="35" y="15"/>
                </a:cubicBezTo>
                <a:close/>
                <a:moveTo>
                  <a:pt x="27" y="9"/>
                </a:moveTo>
                <a:cubicBezTo>
                  <a:pt x="28" y="9"/>
                  <a:pt x="29" y="10"/>
                  <a:pt x="29" y="12"/>
                </a:cubicBezTo>
                <a:cubicBezTo>
                  <a:pt x="29" y="13"/>
                  <a:pt x="28" y="14"/>
                  <a:pt x="27" y="14"/>
                </a:cubicBezTo>
                <a:cubicBezTo>
                  <a:pt x="25" y="14"/>
                  <a:pt x="24" y="13"/>
                  <a:pt x="24" y="12"/>
                </a:cubicBezTo>
                <a:cubicBezTo>
                  <a:pt x="24" y="10"/>
                  <a:pt x="25" y="9"/>
                  <a:pt x="27" y="9"/>
                </a:cubicBezTo>
                <a:close/>
                <a:moveTo>
                  <a:pt x="17" y="9"/>
                </a:moveTo>
                <a:cubicBezTo>
                  <a:pt x="14" y="9"/>
                  <a:pt x="12" y="11"/>
                  <a:pt x="12" y="14"/>
                </a:cubicBezTo>
                <a:cubicBezTo>
                  <a:pt x="12" y="16"/>
                  <a:pt x="14" y="18"/>
                  <a:pt x="17" y="18"/>
                </a:cubicBezTo>
                <a:cubicBezTo>
                  <a:pt x="19" y="18"/>
                  <a:pt x="22" y="16"/>
                  <a:pt x="22" y="14"/>
                </a:cubicBezTo>
                <a:cubicBezTo>
                  <a:pt x="22" y="11"/>
                  <a:pt x="19" y="9"/>
                  <a:pt x="17" y="9"/>
                </a:cubicBezTo>
                <a:close/>
                <a:moveTo>
                  <a:pt x="12" y="22"/>
                </a:moveTo>
                <a:cubicBezTo>
                  <a:pt x="11" y="22"/>
                  <a:pt x="10" y="23"/>
                  <a:pt x="10" y="24"/>
                </a:cubicBezTo>
                <a:cubicBezTo>
                  <a:pt x="10" y="25"/>
                  <a:pt x="11" y="26"/>
                  <a:pt x="12" y="26"/>
                </a:cubicBezTo>
                <a:cubicBezTo>
                  <a:pt x="14" y="26"/>
                  <a:pt x="14" y="25"/>
                  <a:pt x="14" y="24"/>
                </a:cubicBezTo>
                <a:cubicBezTo>
                  <a:pt x="14" y="23"/>
                  <a:pt x="14" y="22"/>
                  <a:pt x="12" y="22"/>
                </a:cubicBezTo>
                <a:close/>
                <a:moveTo>
                  <a:pt x="84" y="7"/>
                </a:moveTo>
                <a:cubicBezTo>
                  <a:pt x="85" y="7"/>
                  <a:pt x="85" y="8"/>
                  <a:pt x="85" y="9"/>
                </a:cubicBezTo>
                <a:cubicBezTo>
                  <a:pt x="85" y="10"/>
                  <a:pt x="84" y="11"/>
                  <a:pt x="83" y="10"/>
                </a:cubicBezTo>
                <a:cubicBezTo>
                  <a:pt x="58" y="4"/>
                  <a:pt x="58" y="4"/>
                  <a:pt x="58" y="4"/>
                </a:cubicBezTo>
                <a:cubicBezTo>
                  <a:pt x="57" y="3"/>
                  <a:pt x="56" y="2"/>
                  <a:pt x="57" y="1"/>
                </a:cubicBezTo>
                <a:cubicBezTo>
                  <a:pt x="57" y="1"/>
                  <a:pt x="58" y="0"/>
                  <a:pt x="59" y="0"/>
                </a:cubicBezTo>
                <a:cubicBezTo>
                  <a:pt x="84" y="7"/>
                  <a:pt x="84" y="7"/>
                  <a:pt x="84" y="7"/>
                </a:cubicBezTo>
                <a:close/>
                <a:moveTo>
                  <a:pt x="83" y="16"/>
                </a:moveTo>
                <a:cubicBezTo>
                  <a:pt x="58" y="23"/>
                  <a:pt x="58" y="23"/>
                  <a:pt x="58" y="23"/>
                </a:cubicBezTo>
                <a:cubicBezTo>
                  <a:pt x="57" y="23"/>
                  <a:pt x="56" y="24"/>
                  <a:pt x="57" y="25"/>
                </a:cubicBezTo>
                <a:cubicBezTo>
                  <a:pt x="57" y="26"/>
                  <a:pt x="58" y="27"/>
                  <a:pt x="59" y="26"/>
                </a:cubicBezTo>
                <a:cubicBezTo>
                  <a:pt x="84" y="20"/>
                  <a:pt x="84" y="20"/>
                  <a:pt x="84" y="20"/>
                </a:cubicBezTo>
                <a:cubicBezTo>
                  <a:pt x="85" y="19"/>
                  <a:pt x="86" y="18"/>
                  <a:pt x="85" y="17"/>
                </a:cubicBezTo>
                <a:cubicBezTo>
                  <a:pt x="85" y="17"/>
                  <a:pt x="84" y="16"/>
                  <a:pt x="83" y="16"/>
                </a:cubicBezTo>
                <a:close/>
                <a:moveTo>
                  <a:pt x="83" y="12"/>
                </a:moveTo>
                <a:cubicBezTo>
                  <a:pt x="57" y="12"/>
                  <a:pt x="57" y="12"/>
                  <a:pt x="57" y="12"/>
                </a:cubicBezTo>
                <a:cubicBezTo>
                  <a:pt x="56" y="12"/>
                  <a:pt x="55" y="12"/>
                  <a:pt x="55" y="13"/>
                </a:cubicBezTo>
                <a:cubicBezTo>
                  <a:pt x="55" y="14"/>
                  <a:pt x="56" y="15"/>
                  <a:pt x="57" y="15"/>
                </a:cubicBezTo>
                <a:cubicBezTo>
                  <a:pt x="83" y="15"/>
                  <a:pt x="83" y="15"/>
                  <a:pt x="83" y="15"/>
                </a:cubicBezTo>
                <a:cubicBezTo>
                  <a:pt x="84" y="15"/>
                  <a:pt x="85" y="14"/>
                  <a:pt x="85" y="13"/>
                </a:cubicBezTo>
                <a:cubicBezTo>
                  <a:pt x="85" y="12"/>
                  <a:pt x="84" y="12"/>
                  <a:pt x="83" y="12"/>
                </a:cubicBezTo>
                <a:close/>
                <a:moveTo>
                  <a:pt x="99" y="11"/>
                </a:moveTo>
                <a:cubicBezTo>
                  <a:pt x="100" y="11"/>
                  <a:pt x="101" y="12"/>
                  <a:pt x="101" y="13"/>
                </a:cubicBezTo>
                <a:cubicBezTo>
                  <a:pt x="101" y="14"/>
                  <a:pt x="100" y="15"/>
                  <a:pt x="99" y="15"/>
                </a:cubicBezTo>
                <a:cubicBezTo>
                  <a:pt x="98" y="15"/>
                  <a:pt x="97" y="14"/>
                  <a:pt x="97" y="13"/>
                </a:cubicBezTo>
                <a:cubicBezTo>
                  <a:pt x="97" y="12"/>
                  <a:pt x="98" y="11"/>
                  <a:pt x="99" y="11"/>
                </a:cubicBezTo>
                <a:close/>
                <a:moveTo>
                  <a:pt x="96" y="6"/>
                </a:moveTo>
                <a:cubicBezTo>
                  <a:pt x="96" y="20"/>
                  <a:pt x="96" y="20"/>
                  <a:pt x="96" y="20"/>
                </a:cubicBezTo>
                <a:cubicBezTo>
                  <a:pt x="106" y="20"/>
                  <a:pt x="106" y="20"/>
                  <a:pt x="106" y="20"/>
                </a:cubicBezTo>
                <a:cubicBezTo>
                  <a:pt x="106" y="6"/>
                  <a:pt x="106" y="6"/>
                  <a:pt x="106" y="6"/>
                </a:cubicBezTo>
                <a:lnTo>
                  <a:pt x="96" y="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 bwMode="auto">
          <a:xfrm>
            <a:off x="444500" y="1792923"/>
            <a:ext cx="2613025" cy="4094162"/>
            <a:chOff x="3413641" y="1576619"/>
            <a:chExt cx="2613025" cy="4094163"/>
          </a:xfrm>
        </p:grpSpPr>
        <p:sp>
          <p:nvSpPr>
            <p:cNvPr id="3" name="矩形 2"/>
            <p:cNvSpPr/>
            <p:nvPr/>
          </p:nvSpPr>
          <p:spPr>
            <a:xfrm>
              <a:off x="3413641" y="1576619"/>
              <a:ext cx="2613025" cy="4094163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文本框 35"/>
            <p:cNvSpPr txBox="1">
              <a:spLocks noChangeArrowheads="1"/>
            </p:cNvSpPr>
            <p:nvPr/>
          </p:nvSpPr>
          <p:spPr bwMode="auto">
            <a:xfrm>
              <a:off x="3566041" y="3721649"/>
              <a:ext cx="2341562" cy="1753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和</a:t>
              </a:r>
              <a:endPara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或</a:t>
              </a:r>
              <a:endPara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顿号</a:t>
              </a:r>
              <a:endPara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......</a:t>
              </a:r>
              <a:endPara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 37"/>
            <p:cNvSpPr>
              <a:spLocks noChangeArrowheads="1"/>
            </p:cNvSpPr>
            <p:nvPr/>
          </p:nvSpPr>
          <p:spPr bwMode="auto">
            <a:xfrm>
              <a:off x="3950216" y="2964729"/>
              <a:ext cx="1539875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联合关系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3413641" y="3484794"/>
              <a:ext cx="261302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/>
          <p:cNvSpPr txBox="1"/>
          <p:nvPr/>
        </p:nvSpPr>
        <p:spPr>
          <a:xfrm>
            <a:off x="3753803" y="1425893"/>
            <a:ext cx="72948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含义：结合上下文判断并列前后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一致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不一致</a:t>
            </a:r>
            <a:endParaRPr lang="zh-CN" altLang="en-US" sz="2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左大括号 10"/>
          <p:cNvSpPr/>
          <p:nvPr/>
        </p:nvSpPr>
        <p:spPr>
          <a:xfrm>
            <a:off x="5190490" y="2690178"/>
            <a:ext cx="401638" cy="2219325"/>
          </a:xfrm>
          <a:prstGeom prst="leftBrace">
            <a:avLst>
              <a:gd name="adj1" fmla="val 114146"/>
              <a:gd name="adj2" fmla="val 48512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txBody>
          <a:bodyPr anchor="ctr"/>
          <a:p>
            <a:pPr lvl="0" algn="ctr"/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08015" y="2634615"/>
            <a:ext cx="19608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标点：顿号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08015" y="4025265"/>
            <a:ext cx="40944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词语：和、并且、与、或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08015" y="3329940"/>
            <a:ext cx="19608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标点：分号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16"/>
          <p:cNvSpPr txBox="1"/>
          <p:nvPr/>
        </p:nvSpPr>
        <p:spPr>
          <a:xfrm>
            <a:off x="5738178" y="4690428"/>
            <a:ext cx="19608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修辞：排比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84893" y="3476625"/>
            <a:ext cx="16052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表现形式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65320" y="5421630"/>
            <a:ext cx="5872480" cy="95313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l"/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（顿号连接一般一致，后面三种需要</a:t>
            </a:r>
            <a:endParaRPr lang="zh-CN" altLang="en-US" sz="2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l"/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根据上下文和选项判断正反意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2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37800" y="23495"/>
            <a:ext cx="1829435" cy="86741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300" y="2108200"/>
            <a:ext cx="1156335" cy="96393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 bldLvl="0" animBg="1"/>
      <p:bldP spid="12" grpId="0"/>
      <p:bldP spid="14" grpId="0"/>
      <p:bldP spid="10" grpId="0"/>
      <p:bldP spid="6" grpId="0"/>
      <p:bldP spid="8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 bwMode="auto">
          <a:xfrm>
            <a:off x="634365" y="1612583"/>
            <a:ext cx="2611438" cy="4298315"/>
            <a:chOff x="6188827" y="1576619"/>
            <a:chExt cx="2611438" cy="4298316"/>
          </a:xfrm>
        </p:grpSpPr>
        <p:sp>
          <p:nvSpPr>
            <p:cNvPr id="14" name="矩形 13"/>
            <p:cNvSpPr/>
            <p:nvPr/>
          </p:nvSpPr>
          <p:spPr>
            <a:xfrm>
              <a:off x="6188827" y="1576619"/>
              <a:ext cx="2611438" cy="4094163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5" name="文本框 31"/>
            <p:cNvSpPr txBox="1">
              <a:spLocks noChangeArrowheads="1"/>
            </p:cNvSpPr>
            <p:nvPr/>
          </p:nvSpPr>
          <p:spPr bwMode="auto">
            <a:xfrm>
              <a:off x="6324717" y="3706409"/>
              <a:ext cx="2339975" cy="2168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甚至</a:t>
              </a:r>
              <a:endPara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更</a:t>
              </a:r>
              <a:endPara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何况</a:t>
              </a:r>
              <a:endPara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......</a:t>
              </a:r>
              <a:endPara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32"/>
            <p:cNvSpPr>
              <a:spLocks noChangeArrowheads="1"/>
            </p:cNvSpPr>
            <p:nvPr/>
          </p:nvSpPr>
          <p:spPr bwMode="auto">
            <a:xfrm>
              <a:off x="6719052" y="2964729"/>
              <a:ext cx="1550988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递推关系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6188827" y="3484794"/>
              <a:ext cx="2611438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/>
          <p:cNvSpPr txBox="1"/>
          <p:nvPr/>
        </p:nvSpPr>
        <p:spPr>
          <a:xfrm>
            <a:off x="3789363" y="3383915"/>
            <a:ext cx="16052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表现形式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左大括号 10"/>
          <p:cNvSpPr/>
          <p:nvPr/>
        </p:nvSpPr>
        <p:spPr>
          <a:xfrm>
            <a:off x="5542915" y="2904490"/>
            <a:ext cx="323850" cy="2475865"/>
          </a:xfrm>
          <a:prstGeom prst="leftBrace">
            <a:avLst>
              <a:gd name="adj1" fmla="val 90318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txBody>
          <a:bodyPr anchor="ctr"/>
          <a:p>
            <a:pPr lvl="0" algn="ctr"/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14085" y="2904490"/>
            <a:ext cx="5266690" cy="95313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递进关系：甚至、更、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何况、不仅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还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0"/>
          <p:cNvSpPr txBox="1"/>
          <p:nvPr/>
        </p:nvSpPr>
        <p:spPr>
          <a:xfrm>
            <a:off x="6014085" y="4984115"/>
            <a:ext cx="37388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顺承关系：然后、于是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25"/>
          <p:cNvSpPr txBox="1"/>
          <p:nvPr/>
        </p:nvSpPr>
        <p:spPr>
          <a:xfrm>
            <a:off x="6014085" y="4134803"/>
            <a:ext cx="48056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（意思类似、语气更进一步）</a:t>
            </a:r>
            <a:endParaRPr lang="zh-CN" altLang="en-US" sz="2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89363" y="1457008"/>
            <a:ext cx="80060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含义：材料暗示点与所填词语构成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递进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推出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关系</a:t>
            </a:r>
            <a:endParaRPr lang="zh-CN" altLang="en-US" sz="2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90810" y="82550"/>
            <a:ext cx="1829435" cy="8674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595" y="1906905"/>
            <a:ext cx="962660" cy="99758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 bldLvl="0" animBg="1"/>
      <p:bldP spid="12" grpId="0"/>
      <p:bldP spid="3" grpId="0"/>
      <p:bldP spid="4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 bwMode="auto">
          <a:xfrm>
            <a:off x="651510" y="1509078"/>
            <a:ext cx="2611438" cy="4094162"/>
            <a:chOff x="6188827" y="1576619"/>
            <a:chExt cx="2611438" cy="4094163"/>
          </a:xfrm>
        </p:grpSpPr>
        <p:sp>
          <p:nvSpPr>
            <p:cNvPr id="9" name="矩形 8"/>
            <p:cNvSpPr/>
            <p:nvPr/>
          </p:nvSpPr>
          <p:spPr>
            <a:xfrm>
              <a:off x="6188827" y="1576619"/>
              <a:ext cx="2611438" cy="4094163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0" name="文本框 31"/>
            <p:cNvSpPr txBox="1">
              <a:spLocks noChangeArrowheads="1"/>
            </p:cNvSpPr>
            <p:nvPr/>
          </p:nvSpPr>
          <p:spPr bwMode="auto">
            <a:xfrm>
              <a:off x="6324717" y="3706409"/>
              <a:ext cx="2339975" cy="1753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比如</a:t>
              </a:r>
              <a:endPara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例如</a:t>
              </a:r>
              <a:endPara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就是说</a:t>
              </a:r>
              <a:endPara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......</a:t>
              </a:r>
              <a:endPara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32"/>
            <p:cNvSpPr>
              <a:spLocks noChangeArrowheads="1"/>
            </p:cNvSpPr>
            <p:nvPr/>
          </p:nvSpPr>
          <p:spPr bwMode="auto">
            <a:xfrm>
              <a:off x="6719052" y="2964729"/>
              <a:ext cx="1550988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解释关系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6188827" y="3484794"/>
              <a:ext cx="2611438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6"/>
          <p:cNvSpPr txBox="1"/>
          <p:nvPr/>
        </p:nvSpPr>
        <p:spPr>
          <a:xfrm>
            <a:off x="4440238" y="792798"/>
            <a:ext cx="5504180" cy="95313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含义：材料暗示点与所填词语有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直接或间接的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解释提醒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关系</a:t>
            </a:r>
            <a:endParaRPr lang="zh-CN" altLang="en-US" sz="2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左大括号 15"/>
          <p:cNvSpPr/>
          <p:nvPr/>
        </p:nvSpPr>
        <p:spPr>
          <a:xfrm>
            <a:off x="4320540" y="2666365"/>
            <a:ext cx="334645" cy="2936875"/>
          </a:xfrm>
          <a:prstGeom prst="leftBrace">
            <a:avLst>
              <a:gd name="adj1" fmla="val 114082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txBody>
          <a:bodyPr anchor="ctr"/>
          <a:p>
            <a:pPr lvl="0" algn="ctr"/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1"/>
          <p:cNvSpPr txBox="1"/>
          <p:nvPr/>
        </p:nvSpPr>
        <p:spPr>
          <a:xfrm>
            <a:off x="4655185" y="2405380"/>
            <a:ext cx="894080" cy="95313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解说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关系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4655185" y="4328478"/>
            <a:ext cx="48056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因果关系：因此、因而、所以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4655185" y="5375593"/>
            <a:ext cx="418592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假设关系：如果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就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22"/>
          <p:cNvSpPr txBox="1"/>
          <p:nvPr/>
        </p:nvSpPr>
        <p:spPr>
          <a:xfrm>
            <a:off x="5778183" y="4826953"/>
            <a:ext cx="40944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en-US" altLang="zh-CN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（“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</a:t>
            </a:r>
            <a:r>
              <a:rPr lang="en-US" altLang="zh-CN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en-US" altLang="zh-CN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</a:t>
            </a:r>
            <a:r>
              <a:rPr lang="en-US" altLang="zh-CN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互解）</a:t>
            </a:r>
            <a:endParaRPr lang="zh-CN" altLang="en-US" sz="2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5"/>
          <p:cNvSpPr txBox="1"/>
          <p:nvPr/>
        </p:nvSpPr>
        <p:spPr>
          <a:xfrm>
            <a:off x="5777548" y="3768408"/>
            <a:ext cx="33832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（解说词前后互解）</a:t>
            </a:r>
            <a:endParaRPr lang="zh-CN" altLang="en-US" sz="2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左大括号 23"/>
          <p:cNvSpPr/>
          <p:nvPr/>
        </p:nvSpPr>
        <p:spPr>
          <a:xfrm>
            <a:off x="5517515" y="2160905"/>
            <a:ext cx="260985" cy="1478280"/>
          </a:xfrm>
          <a:prstGeom prst="leftBrace">
            <a:avLst>
              <a:gd name="adj1" fmla="val 94664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txBody>
          <a:bodyPr anchor="ctr"/>
          <a:p>
            <a:pPr lvl="0" algn="ctr"/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7"/>
          <p:cNvSpPr txBox="1"/>
          <p:nvPr/>
        </p:nvSpPr>
        <p:spPr>
          <a:xfrm>
            <a:off x="3426143" y="3555365"/>
            <a:ext cx="894080" cy="95313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表现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形式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3"/>
          <p:cNvSpPr txBox="1"/>
          <p:nvPr/>
        </p:nvSpPr>
        <p:spPr>
          <a:xfrm>
            <a:off x="5777548" y="5924233"/>
            <a:ext cx="48056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en-US" altLang="zh-CN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（“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条件</a:t>
            </a:r>
            <a:r>
              <a:rPr lang="en-US" altLang="zh-CN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en-US" altLang="zh-CN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结果</a:t>
            </a:r>
            <a:r>
              <a:rPr lang="en-US" altLang="zh-CN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互解）</a:t>
            </a:r>
            <a:endParaRPr lang="zh-CN" altLang="en-US" sz="2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16"/>
          <p:cNvSpPr txBox="1"/>
          <p:nvPr/>
        </p:nvSpPr>
        <p:spPr>
          <a:xfrm>
            <a:off x="5777548" y="1756728"/>
            <a:ext cx="5872480" cy="20300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>
              <a:lnSpc>
                <a:spcPct val="150000"/>
              </a:lnSpc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词语：就是说、例如、即是、换言之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标点：冒号、破折号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修辞：比喻、拟人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90175" y="27305"/>
            <a:ext cx="1829435" cy="86741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960" y="1768475"/>
            <a:ext cx="998220" cy="10394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9">
                                            <p:txEl>
                                              <p:charRg st="0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bldLvl="0" animBg="1"/>
      <p:bldP spid="17" grpId="0"/>
      <p:bldP spid="18" grpId="0"/>
      <p:bldP spid="19" grpId="0"/>
      <p:bldP spid="20" grpId="0"/>
      <p:bldP spid="21" grpId="0"/>
      <p:bldP spid="24" grpId="0" bldLvl="0" animBg="1"/>
      <p:bldP spid="28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1" cstate="print">
            <a:lum brigh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3" t="35617" r="1175" b="1"/>
          <a:stretch>
            <a:fillRect/>
          </a:stretch>
        </p:blipFill>
        <p:spPr>
          <a:xfrm flipV="1">
            <a:off x="1456705" y="3877684"/>
            <a:ext cx="10735296" cy="3033891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2" t="49369" r="8167" b="2"/>
          <a:stretch>
            <a:fillRect/>
          </a:stretch>
        </p:blipFill>
        <p:spPr>
          <a:xfrm flipH="1">
            <a:off x="-48683" y="1"/>
            <a:ext cx="6083464" cy="1484784"/>
          </a:xfrm>
          <a:prstGeom prst="rect">
            <a:avLst/>
          </a:prstGeom>
        </p:spPr>
      </p:pic>
      <p:sp>
        <p:nvSpPr>
          <p:cNvPr id="31" name="이등변 삼각형 30"/>
          <p:cNvSpPr/>
          <p:nvPr/>
        </p:nvSpPr>
        <p:spPr>
          <a:xfrm rot="5400000">
            <a:off x="6728870" y="2438070"/>
            <a:ext cx="216403" cy="72008"/>
          </a:xfrm>
          <a:prstGeom prst="triangle">
            <a:avLst/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256475"/>
              </a:solidFill>
            </a:endParaRPr>
          </a:p>
        </p:txBody>
      </p:sp>
      <p:sp>
        <p:nvSpPr>
          <p:cNvPr id="34" name="이등변 삼각형 33"/>
          <p:cNvSpPr/>
          <p:nvPr/>
        </p:nvSpPr>
        <p:spPr>
          <a:xfrm rot="5400000">
            <a:off x="6728870" y="3660128"/>
            <a:ext cx="216403" cy="72008"/>
          </a:xfrm>
          <a:prstGeom prst="triangle">
            <a:avLst/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256475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975566" y="3449055"/>
            <a:ext cx="2526222" cy="494154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defRPr sz="2400" b="0">
                <a:solidFill>
                  <a:srgbClr val="25647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zh-CN" altLang="en-US"/>
              <a:t>辨析角度</a:t>
            </a:r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6975566" y="2226926"/>
            <a:ext cx="2526222" cy="494154"/>
          </a:xfrm>
          <a:prstGeom prst="rect">
            <a:avLst/>
          </a:prstGeom>
        </p:spPr>
        <p:txBody>
          <a:bodyPr/>
          <a:lstStyle>
            <a:lvl1pPr lvl="0" indent="0">
              <a:spcBef>
                <a:spcPct val="20000"/>
              </a:spcBef>
              <a:buFont typeface="Arial" panose="020B0604020202020204" pitchFamily="34" charset="0"/>
              <a:buNone/>
              <a:defRPr sz="2400" b="0">
                <a:solidFill>
                  <a:srgbClr val="25647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zh-CN" altLang="en-US" sz="3600" b="1"/>
              <a:t>辨析方法</a:t>
            </a:r>
            <a:endParaRPr lang="zh-CN" altLang="en-US" sz="3600" b="1"/>
          </a:p>
        </p:txBody>
      </p:sp>
      <p:sp>
        <p:nvSpPr>
          <p:cNvPr id="26" name="文本框 25"/>
          <p:cNvSpPr txBox="1"/>
          <p:nvPr/>
        </p:nvSpPr>
        <p:spPr>
          <a:xfrm>
            <a:off x="6080700" y="3413381"/>
            <a:ext cx="792088" cy="530300"/>
          </a:xfrm>
          <a:prstGeom prst="rect">
            <a:avLst/>
          </a:prstGeom>
        </p:spPr>
        <p:txBody>
          <a:bodyPr/>
          <a:lstStyle>
            <a:lvl1pPr lvl="0" indent="0" algn="ctr">
              <a:spcBef>
                <a:spcPct val="20000"/>
              </a:spcBef>
              <a:buFont typeface="Arial" panose="020B0604020202020204" pitchFamily="34" charset="0"/>
              <a:buNone/>
              <a:defRPr sz="3500" b="0">
                <a:solidFill>
                  <a:srgbClr val="256475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altLang="zh-CN" sz="3200"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sz="3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520315" y="2720975"/>
            <a:ext cx="2433320" cy="692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lvl="0" indent="0" algn="dist">
              <a:spcBef>
                <a:spcPct val="20000"/>
              </a:spcBef>
              <a:buFont typeface="Arial" panose="020B0604020202020204" pitchFamily="34" charset="0"/>
              <a:buNone/>
              <a:defRPr sz="4500" b="1">
                <a:solidFill>
                  <a:srgbClr val="25647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zh-CN" altLang="en-US" dirty="0"/>
              <a:t>词义辨析</a:t>
            </a:r>
            <a:endParaRPr lang="zh-CN" altLang="en-US" dirty="0"/>
          </a:p>
        </p:txBody>
      </p:sp>
      <p:sp>
        <p:nvSpPr>
          <p:cNvPr id="29" name="文本框 28"/>
          <p:cNvSpPr txBox="1"/>
          <p:nvPr/>
        </p:nvSpPr>
        <p:spPr>
          <a:xfrm>
            <a:off x="5927725" y="2190750"/>
            <a:ext cx="944880" cy="530225"/>
          </a:xfrm>
          <a:prstGeom prst="rect">
            <a:avLst/>
          </a:prstGeom>
        </p:spPr>
        <p:txBody>
          <a:bodyPr/>
          <a:lstStyle>
            <a:lvl1pPr lvl="0" indent="0" algn="ctr">
              <a:spcBef>
                <a:spcPct val="20000"/>
              </a:spcBef>
              <a:buFont typeface="Arial" panose="020B0604020202020204" pitchFamily="34" charset="0"/>
              <a:buNone/>
              <a:defRPr sz="3500" b="0">
                <a:solidFill>
                  <a:srgbClr val="256475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altLang="zh-CN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QQ图片201803131408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2565" y="0"/>
            <a:ext cx="1829435" cy="86741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左大括号 27"/>
          <p:cNvSpPr/>
          <p:nvPr/>
        </p:nvSpPr>
        <p:spPr>
          <a:xfrm>
            <a:off x="5229860" y="1690370"/>
            <a:ext cx="652145" cy="2819400"/>
          </a:xfrm>
          <a:prstGeom prst="leftBrace">
            <a:avLst>
              <a:gd name="adj1" fmla="val 1083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txBody>
          <a:bodyPr anchor="ctr"/>
          <a:p>
            <a:pPr lvl="0" algn="ctr"/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 bwMode="auto">
          <a:xfrm>
            <a:off x="445453" y="1577023"/>
            <a:ext cx="2613025" cy="4094162"/>
            <a:chOff x="643035" y="1576619"/>
            <a:chExt cx="2613025" cy="4094163"/>
          </a:xfrm>
        </p:grpSpPr>
        <p:sp>
          <p:nvSpPr>
            <p:cNvPr id="22" name="矩形 21"/>
            <p:cNvSpPr/>
            <p:nvPr/>
          </p:nvSpPr>
          <p:spPr>
            <a:xfrm>
              <a:off x="643035" y="1576619"/>
              <a:ext cx="2613025" cy="4094163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3" name="文本框 22"/>
            <p:cNvSpPr txBox="1">
              <a:spLocks noChangeArrowheads="1"/>
            </p:cNvSpPr>
            <p:nvPr/>
          </p:nvSpPr>
          <p:spPr bwMode="auto">
            <a:xfrm>
              <a:off x="797023" y="3706409"/>
              <a:ext cx="2339975" cy="1753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语素</a:t>
              </a:r>
              <a:endPara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遣词</a:t>
              </a:r>
              <a:endPara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逆向</a:t>
              </a:r>
              <a:endPara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......</a:t>
              </a:r>
              <a:endPara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6"/>
            <p:cNvSpPr>
              <a:spLocks noChangeArrowheads="1"/>
            </p:cNvSpPr>
            <p:nvPr/>
          </p:nvSpPr>
          <p:spPr bwMode="auto">
            <a:xfrm>
              <a:off x="1179610" y="2964729"/>
              <a:ext cx="1539875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辨析方法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643035" y="3484794"/>
              <a:ext cx="261302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7"/>
          <p:cNvSpPr txBox="1"/>
          <p:nvPr/>
        </p:nvSpPr>
        <p:spPr>
          <a:xfrm>
            <a:off x="3533458" y="2838768"/>
            <a:ext cx="16052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辨析方法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5725" y="54610"/>
            <a:ext cx="1829435" cy="86741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965" y="1958340"/>
            <a:ext cx="1304925" cy="914400"/>
          </a:xfrm>
          <a:prstGeom prst="rect">
            <a:avLst/>
          </a:prstGeom>
        </p:spPr>
      </p:pic>
      <p:sp>
        <p:nvSpPr>
          <p:cNvPr id="3" name="文本框 31"/>
          <p:cNvSpPr txBox="1">
            <a:spLocks noChangeArrowheads="1"/>
          </p:cNvSpPr>
          <p:nvPr/>
        </p:nvSpPr>
        <p:spPr bwMode="auto">
          <a:xfrm>
            <a:off x="5882005" y="1577340"/>
            <a:ext cx="3813175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fontAlgn="auto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en-US" altLang="zh-CN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、语素联想法</a:t>
            </a:r>
            <a:endParaRPr lang="zh-CN" altLang="en-US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4400" fontAlgn="auto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en-US" altLang="zh-CN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、遣词造句法</a:t>
            </a:r>
            <a:endParaRPr lang="zh-CN" altLang="en-US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4400" fontAlgn="auto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en-US" altLang="zh-CN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、逆向推导法</a:t>
            </a:r>
            <a:endParaRPr lang="zh-CN" altLang="en-US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13" name="组合 12"/>
          <p:cNvGrpSpPr/>
          <p:nvPr/>
        </p:nvGrpSpPr>
        <p:grpSpPr bwMode="auto">
          <a:xfrm>
            <a:off x="717550" y="1371918"/>
            <a:ext cx="2611438" cy="4094162"/>
            <a:chOff x="6188827" y="1576619"/>
            <a:chExt cx="2611438" cy="4094163"/>
          </a:xfrm>
        </p:grpSpPr>
        <p:sp>
          <p:nvSpPr>
            <p:cNvPr id="14" name="矩形 13"/>
            <p:cNvSpPr/>
            <p:nvPr/>
          </p:nvSpPr>
          <p:spPr>
            <a:xfrm>
              <a:off x="6188827" y="1576619"/>
              <a:ext cx="2611438" cy="4094163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5" name="文本框 31"/>
            <p:cNvSpPr txBox="1">
              <a:spLocks noChangeArrowheads="1"/>
            </p:cNvSpPr>
            <p:nvPr/>
          </p:nvSpPr>
          <p:spPr bwMode="auto">
            <a:xfrm>
              <a:off x="6324717" y="4204249"/>
              <a:ext cx="2339975" cy="553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语素联想法</a:t>
              </a:r>
              <a:endPara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32"/>
            <p:cNvSpPr>
              <a:spLocks noChangeArrowheads="1"/>
            </p:cNvSpPr>
            <p:nvPr/>
          </p:nvSpPr>
          <p:spPr bwMode="auto">
            <a:xfrm>
              <a:off x="6719052" y="2964729"/>
              <a:ext cx="1550988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zh-CN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辨析方法</a:t>
              </a:r>
              <a:endParaRPr lang="zh-CN" altLang="zh-CN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7" name="组合 45"/>
            <p:cNvGrpSpPr/>
            <p:nvPr/>
          </p:nvGrpSpPr>
          <p:grpSpPr bwMode="auto">
            <a:xfrm>
              <a:off x="6985752" y="1729654"/>
              <a:ext cx="1019175" cy="957263"/>
              <a:chOff x="4983209" y="3059116"/>
              <a:chExt cx="1020304" cy="957907"/>
            </a:xfrm>
          </p:grpSpPr>
          <p:sp>
            <p:nvSpPr>
              <p:cNvPr id="19" name="Freeform 10"/>
              <p:cNvSpPr>
                <a:spLocks noEditPoints="1"/>
              </p:cNvSpPr>
              <p:nvPr/>
            </p:nvSpPr>
            <p:spPr bwMode="auto">
              <a:xfrm>
                <a:off x="4983209" y="3436963"/>
                <a:ext cx="580059" cy="580060"/>
              </a:xfrm>
              <a:custGeom>
                <a:avLst/>
                <a:gdLst>
                  <a:gd name="T0" fmla="*/ 2147483646 w 212"/>
                  <a:gd name="T1" fmla="*/ 2147483646 h 212"/>
                  <a:gd name="T2" fmla="*/ 2147483646 w 212"/>
                  <a:gd name="T3" fmla="*/ 2147483646 h 212"/>
                  <a:gd name="T4" fmla="*/ 2147483646 w 212"/>
                  <a:gd name="T5" fmla="*/ 2147483646 h 212"/>
                  <a:gd name="T6" fmla="*/ 2147483646 w 212"/>
                  <a:gd name="T7" fmla="*/ 2147483646 h 212"/>
                  <a:gd name="T8" fmla="*/ 2147483646 w 212"/>
                  <a:gd name="T9" fmla="*/ 2147483646 h 212"/>
                  <a:gd name="T10" fmla="*/ 2147483646 w 212"/>
                  <a:gd name="T11" fmla="*/ 2147483646 h 212"/>
                  <a:gd name="T12" fmla="*/ 2147483646 w 212"/>
                  <a:gd name="T13" fmla="*/ 2147483646 h 212"/>
                  <a:gd name="T14" fmla="*/ 2147483646 w 212"/>
                  <a:gd name="T15" fmla="*/ 2147483646 h 212"/>
                  <a:gd name="T16" fmla="*/ 2147483646 w 212"/>
                  <a:gd name="T17" fmla="*/ 2147483646 h 212"/>
                  <a:gd name="T18" fmla="*/ 2147483646 w 212"/>
                  <a:gd name="T19" fmla="*/ 2147483646 h 212"/>
                  <a:gd name="T20" fmla="*/ 2147483646 w 212"/>
                  <a:gd name="T21" fmla="*/ 2147483646 h 212"/>
                  <a:gd name="T22" fmla="*/ 2147483646 w 212"/>
                  <a:gd name="T23" fmla="*/ 2147483646 h 212"/>
                  <a:gd name="T24" fmla="*/ 2147483646 w 212"/>
                  <a:gd name="T25" fmla="*/ 0 h 212"/>
                  <a:gd name="T26" fmla="*/ 2147483646 w 212"/>
                  <a:gd name="T27" fmla="*/ 2147483646 h 212"/>
                  <a:gd name="T28" fmla="*/ 2147483646 w 212"/>
                  <a:gd name="T29" fmla="*/ 2147483646 h 212"/>
                  <a:gd name="T30" fmla="*/ 2147483646 w 212"/>
                  <a:gd name="T31" fmla="*/ 2147483646 h 212"/>
                  <a:gd name="T32" fmla="*/ 2147483646 w 212"/>
                  <a:gd name="T33" fmla="*/ 2147483646 h 212"/>
                  <a:gd name="T34" fmla="*/ 2147483646 w 212"/>
                  <a:gd name="T35" fmla="*/ 2147483646 h 212"/>
                  <a:gd name="T36" fmla="*/ 2147483646 w 212"/>
                  <a:gd name="T37" fmla="*/ 2147483646 h 212"/>
                  <a:gd name="T38" fmla="*/ 2147483646 w 212"/>
                  <a:gd name="T39" fmla="*/ 2147483646 h 212"/>
                  <a:gd name="T40" fmla="*/ 2147483646 w 212"/>
                  <a:gd name="T41" fmla="*/ 2147483646 h 212"/>
                  <a:gd name="T42" fmla="*/ 2147483646 w 212"/>
                  <a:gd name="T43" fmla="*/ 2147483646 h 212"/>
                  <a:gd name="T44" fmla="*/ 2147483646 w 212"/>
                  <a:gd name="T45" fmla="*/ 2147483646 h 212"/>
                  <a:gd name="T46" fmla="*/ 2147483646 w 212"/>
                  <a:gd name="T47" fmla="*/ 2147483646 h 212"/>
                  <a:gd name="T48" fmla="*/ 2147483646 w 212"/>
                  <a:gd name="T49" fmla="*/ 2147483646 h 212"/>
                  <a:gd name="T50" fmla="*/ 2147483646 w 212"/>
                  <a:gd name="T51" fmla="*/ 2147483646 h 212"/>
                  <a:gd name="T52" fmla="*/ 2147483646 w 212"/>
                  <a:gd name="T53" fmla="*/ 2147483646 h 212"/>
                  <a:gd name="T54" fmla="*/ 2147483646 w 212"/>
                  <a:gd name="T55" fmla="*/ 2147483646 h 212"/>
                  <a:gd name="T56" fmla="*/ 2147483646 w 212"/>
                  <a:gd name="T57" fmla="*/ 2147483646 h 212"/>
                  <a:gd name="T58" fmla="*/ 2147483646 w 212"/>
                  <a:gd name="T59" fmla="*/ 2147483646 h 212"/>
                  <a:gd name="T60" fmla="*/ 2147483646 w 212"/>
                  <a:gd name="T61" fmla="*/ 2147483646 h 212"/>
                  <a:gd name="T62" fmla="*/ 2147483646 w 212"/>
                  <a:gd name="T63" fmla="*/ 2147483646 h 212"/>
                  <a:gd name="T64" fmla="*/ 2147483646 w 212"/>
                  <a:gd name="T65" fmla="*/ 2147483646 h 212"/>
                  <a:gd name="T66" fmla="*/ 2147483646 w 212"/>
                  <a:gd name="T67" fmla="*/ 2147483646 h 212"/>
                  <a:gd name="T68" fmla="*/ 2147483646 w 212"/>
                  <a:gd name="T69" fmla="*/ 2147483646 h 212"/>
                  <a:gd name="T70" fmla="*/ 2147483646 w 212"/>
                  <a:gd name="T71" fmla="*/ 2147483646 h 212"/>
                  <a:gd name="T72" fmla="*/ 2147483646 w 212"/>
                  <a:gd name="T73" fmla="*/ 2147483646 h 212"/>
                  <a:gd name="T74" fmla="*/ 2147483646 w 212"/>
                  <a:gd name="T75" fmla="*/ 2147483646 h 212"/>
                  <a:gd name="T76" fmla="*/ 2147483646 w 212"/>
                  <a:gd name="T77" fmla="*/ 2147483646 h 212"/>
                  <a:gd name="T78" fmla="*/ 2147483646 w 212"/>
                  <a:gd name="T79" fmla="*/ 2147483646 h 212"/>
                  <a:gd name="T80" fmla="*/ 2147483646 w 212"/>
                  <a:gd name="T81" fmla="*/ 2147483646 h 212"/>
                  <a:gd name="T82" fmla="*/ 2147483646 w 212"/>
                  <a:gd name="T83" fmla="*/ 2147483646 h 212"/>
                  <a:gd name="T84" fmla="*/ 2147483646 w 212"/>
                  <a:gd name="T85" fmla="*/ 2147483646 h 212"/>
                  <a:gd name="T86" fmla="*/ 2147483646 w 212"/>
                  <a:gd name="T87" fmla="*/ 2147483646 h 212"/>
                  <a:gd name="T88" fmla="*/ 2147483646 w 212"/>
                  <a:gd name="T89" fmla="*/ 2147483646 h 212"/>
                  <a:gd name="T90" fmla="*/ 2147483646 w 212"/>
                  <a:gd name="T91" fmla="*/ 2147483646 h 212"/>
                  <a:gd name="T92" fmla="*/ 2147483646 w 212"/>
                  <a:gd name="T93" fmla="*/ 2147483646 h 212"/>
                  <a:gd name="T94" fmla="*/ 2147483646 w 212"/>
                  <a:gd name="T95" fmla="*/ 2147483646 h 212"/>
                  <a:gd name="T96" fmla="*/ 2147483646 w 212"/>
                  <a:gd name="T97" fmla="*/ 2147483646 h 212"/>
                  <a:gd name="T98" fmla="*/ 2147483646 w 212"/>
                  <a:gd name="T99" fmla="*/ 2147483646 h 212"/>
                  <a:gd name="T100" fmla="*/ 2147483646 w 212"/>
                  <a:gd name="T101" fmla="*/ 2147483646 h 212"/>
                  <a:gd name="T102" fmla="*/ 2147483646 w 212"/>
                  <a:gd name="T103" fmla="*/ 2147483646 h 212"/>
                  <a:gd name="T104" fmla="*/ 2147483646 w 212"/>
                  <a:gd name="T105" fmla="*/ 2147483646 h 212"/>
                  <a:gd name="T106" fmla="*/ 2147483646 w 212"/>
                  <a:gd name="T107" fmla="*/ 2147483646 h 212"/>
                  <a:gd name="T108" fmla="*/ 2147483646 w 212"/>
                  <a:gd name="T109" fmla="*/ 2147483646 h 212"/>
                  <a:gd name="T110" fmla="*/ 2147483646 w 212"/>
                  <a:gd name="T111" fmla="*/ 2147483646 h 212"/>
                  <a:gd name="T112" fmla="*/ 2147483646 w 212"/>
                  <a:gd name="T113" fmla="*/ 2147483646 h 212"/>
                  <a:gd name="T114" fmla="*/ 2147483646 w 212"/>
                  <a:gd name="T115" fmla="*/ 2147483646 h 212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212" h="212">
                    <a:moveTo>
                      <a:pt x="190" y="93"/>
                    </a:moveTo>
                    <a:cubicBezTo>
                      <a:pt x="190" y="89"/>
                      <a:pt x="189" y="86"/>
                      <a:pt x="188" y="82"/>
                    </a:cubicBezTo>
                    <a:cubicBezTo>
                      <a:pt x="205" y="67"/>
                      <a:pt x="205" y="67"/>
                      <a:pt x="205" y="67"/>
                    </a:cubicBezTo>
                    <a:cubicBezTo>
                      <a:pt x="202" y="60"/>
                      <a:pt x="199" y="54"/>
                      <a:pt x="195" y="48"/>
                    </a:cubicBezTo>
                    <a:cubicBezTo>
                      <a:pt x="173" y="53"/>
                      <a:pt x="173" y="53"/>
                      <a:pt x="173" y="53"/>
                    </a:cubicBezTo>
                    <a:cubicBezTo>
                      <a:pt x="170" y="50"/>
                      <a:pt x="168" y="47"/>
                      <a:pt x="165" y="44"/>
                    </a:cubicBezTo>
                    <a:cubicBezTo>
                      <a:pt x="172" y="23"/>
                      <a:pt x="172" y="23"/>
                      <a:pt x="172" y="23"/>
                    </a:cubicBezTo>
                    <a:cubicBezTo>
                      <a:pt x="169" y="21"/>
                      <a:pt x="166" y="19"/>
                      <a:pt x="163" y="17"/>
                    </a:cubicBezTo>
                    <a:cubicBezTo>
                      <a:pt x="160" y="15"/>
                      <a:pt x="157" y="13"/>
                      <a:pt x="154" y="12"/>
                    </a:cubicBezTo>
                    <a:cubicBezTo>
                      <a:pt x="138" y="27"/>
                      <a:pt x="138" y="27"/>
                      <a:pt x="138" y="27"/>
                    </a:cubicBezTo>
                    <a:cubicBezTo>
                      <a:pt x="134" y="26"/>
                      <a:pt x="130" y="24"/>
                      <a:pt x="127" y="23"/>
                    </a:cubicBezTo>
                    <a:cubicBezTo>
                      <a:pt x="122" y="1"/>
                      <a:pt x="122" y="1"/>
                      <a:pt x="122" y="1"/>
                    </a:cubicBezTo>
                    <a:cubicBezTo>
                      <a:pt x="115" y="0"/>
                      <a:pt x="108" y="0"/>
                      <a:pt x="101" y="0"/>
                    </a:cubicBezTo>
                    <a:cubicBezTo>
                      <a:pt x="94" y="22"/>
                      <a:pt x="94" y="22"/>
                      <a:pt x="94" y="22"/>
                    </a:cubicBezTo>
                    <a:cubicBezTo>
                      <a:pt x="90" y="23"/>
                      <a:pt x="87" y="23"/>
                      <a:pt x="83" y="24"/>
                    </a:cubicBezTo>
                    <a:cubicBezTo>
                      <a:pt x="68" y="8"/>
                      <a:pt x="68" y="8"/>
                      <a:pt x="68" y="8"/>
                    </a:cubicBezTo>
                    <a:cubicBezTo>
                      <a:pt x="61" y="10"/>
                      <a:pt x="55" y="13"/>
                      <a:pt x="49" y="17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1" y="42"/>
                      <a:pt x="48" y="44"/>
                      <a:pt x="45" y="47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22" y="43"/>
                      <a:pt x="19" y="46"/>
                      <a:pt x="17" y="49"/>
                    </a:cubicBezTo>
                    <a:cubicBezTo>
                      <a:pt x="15" y="52"/>
                      <a:pt x="14" y="55"/>
                      <a:pt x="12" y="58"/>
                    </a:cubicBezTo>
                    <a:cubicBezTo>
                      <a:pt x="28" y="75"/>
                      <a:pt x="28" y="75"/>
                      <a:pt x="28" y="75"/>
                    </a:cubicBezTo>
                    <a:cubicBezTo>
                      <a:pt x="27" y="78"/>
                      <a:pt x="25" y="82"/>
                      <a:pt x="24" y="86"/>
                    </a:cubicBezTo>
                    <a:cubicBezTo>
                      <a:pt x="2" y="90"/>
                      <a:pt x="2" y="90"/>
                      <a:pt x="2" y="90"/>
                    </a:cubicBezTo>
                    <a:cubicBezTo>
                      <a:pt x="1" y="97"/>
                      <a:pt x="0" y="104"/>
                      <a:pt x="1" y="111"/>
                    </a:cubicBezTo>
                    <a:cubicBezTo>
                      <a:pt x="23" y="118"/>
                      <a:pt x="23" y="118"/>
                      <a:pt x="23" y="118"/>
                    </a:cubicBezTo>
                    <a:cubicBezTo>
                      <a:pt x="24" y="122"/>
                      <a:pt x="24" y="126"/>
                      <a:pt x="25" y="129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11" y="151"/>
                      <a:pt x="14" y="158"/>
                      <a:pt x="18" y="164"/>
                    </a:cubicBezTo>
                    <a:cubicBezTo>
                      <a:pt x="40" y="158"/>
                      <a:pt x="40" y="158"/>
                      <a:pt x="40" y="158"/>
                    </a:cubicBezTo>
                    <a:cubicBezTo>
                      <a:pt x="43" y="161"/>
                      <a:pt x="45" y="164"/>
                      <a:pt x="48" y="167"/>
                    </a:cubicBezTo>
                    <a:cubicBezTo>
                      <a:pt x="41" y="189"/>
                      <a:pt x="41" y="189"/>
                      <a:pt x="41" y="189"/>
                    </a:cubicBezTo>
                    <a:cubicBezTo>
                      <a:pt x="44" y="191"/>
                      <a:pt x="46" y="193"/>
                      <a:pt x="49" y="195"/>
                    </a:cubicBezTo>
                    <a:cubicBezTo>
                      <a:pt x="52" y="197"/>
                      <a:pt x="56" y="199"/>
                      <a:pt x="59" y="200"/>
                    </a:cubicBezTo>
                    <a:cubicBezTo>
                      <a:pt x="76" y="184"/>
                      <a:pt x="76" y="184"/>
                      <a:pt x="76" y="184"/>
                    </a:cubicBezTo>
                    <a:cubicBezTo>
                      <a:pt x="79" y="186"/>
                      <a:pt x="83" y="187"/>
                      <a:pt x="87" y="188"/>
                    </a:cubicBezTo>
                    <a:cubicBezTo>
                      <a:pt x="91" y="210"/>
                      <a:pt x="91" y="210"/>
                      <a:pt x="91" y="210"/>
                    </a:cubicBezTo>
                    <a:cubicBezTo>
                      <a:pt x="98" y="212"/>
                      <a:pt x="105" y="212"/>
                      <a:pt x="112" y="211"/>
                    </a:cubicBezTo>
                    <a:cubicBezTo>
                      <a:pt x="119" y="189"/>
                      <a:pt x="119" y="189"/>
                      <a:pt x="119" y="189"/>
                    </a:cubicBezTo>
                    <a:cubicBezTo>
                      <a:pt x="123" y="189"/>
                      <a:pt x="127" y="188"/>
                      <a:pt x="130" y="187"/>
                    </a:cubicBezTo>
                    <a:cubicBezTo>
                      <a:pt x="146" y="204"/>
                      <a:pt x="146" y="204"/>
                      <a:pt x="146" y="204"/>
                    </a:cubicBezTo>
                    <a:cubicBezTo>
                      <a:pt x="152" y="201"/>
                      <a:pt x="159" y="198"/>
                      <a:pt x="165" y="194"/>
                    </a:cubicBezTo>
                    <a:cubicBezTo>
                      <a:pt x="159" y="172"/>
                      <a:pt x="159" y="172"/>
                      <a:pt x="159" y="172"/>
                    </a:cubicBezTo>
                    <a:cubicBezTo>
                      <a:pt x="162" y="169"/>
                      <a:pt x="165" y="167"/>
                      <a:pt x="168" y="164"/>
                    </a:cubicBezTo>
                    <a:cubicBezTo>
                      <a:pt x="189" y="171"/>
                      <a:pt x="189" y="171"/>
                      <a:pt x="189" y="171"/>
                    </a:cubicBezTo>
                    <a:cubicBezTo>
                      <a:pt x="191" y="169"/>
                      <a:pt x="193" y="166"/>
                      <a:pt x="195" y="163"/>
                    </a:cubicBezTo>
                    <a:cubicBezTo>
                      <a:pt x="197" y="160"/>
                      <a:pt x="199" y="156"/>
                      <a:pt x="201" y="153"/>
                    </a:cubicBezTo>
                    <a:cubicBezTo>
                      <a:pt x="185" y="137"/>
                      <a:pt x="185" y="137"/>
                      <a:pt x="185" y="137"/>
                    </a:cubicBezTo>
                    <a:cubicBezTo>
                      <a:pt x="187" y="133"/>
                      <a:pt x="188" y="129"/>
                      <a:pt x="189" y="126"/>
                    </a:cubicBezTo>
                    <a:cubicBezTo>
                      <a:pt x="211" y="121"/>
                      <a:pt x="211" y="121"/>
                      <a:pt x="211" y="121"/>
                    </a:cubicBezTo>
                    <a:cubicBezTo>
                      <a:pt x="212" y="114"/>
                      <a:pt x="212" y="107"/>
                      <a:pt x="212" y="100"/>
                    </a:cubicBezTo>
                    <a:lnTo>
                      <a:pt x="190" y="93"/>
                    </a:lnTo>
                    <a:close/>
                    <a:moveTo>
                      <a:pt x="163" y="142"/>
                    </a:moveTo>
                    <a:cubicBezTo>
                      <a:pt x="143" y="174"/>
                      <a:pt x="101" y="183"/>
                      <a:pt x="70" y="163"/>
                    </a:cubicBezTo>
                    <a:cubicBezTo>
                      <a:pt x="38" y="143"/>
                      <a:pt x="29" y="101"/>
                      <a:pt x="49" y="70"/>
                    </a:cubicBezTo>
                    <a:cubicBezTo>
                      <a:pt x="70" y="38"/>
                      <a:pt x="111" y="29"/>
                      <a:pt x="143" y="49"/>
                    </a:cubicBezTo>
                    <a:cubicBezTo>
                      <a:pt x="174" y="69"/>
                      <a:pt x="183" y="111"/>
                      <a:pt x="163" y="14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" name="Freeform 11"/>
              <p:cNvSpPr>
                <a:spLocks noEditPoints="1"/>
              </p:cNvSpPr>
              <p:nvPr/>
            </p:nvSpPr>
            <p:spPr bwMode="auto">
              <a:xfrm>
                <a:off x="5522826" y="3382655"/>
                <a:ext cx="480687" cy="480687"/>
              </a:xfrm>
              <a:custGeom>
                <a:avLst/>
                <a:gdLst>
                  <a:gd name="T0" fmla="*/ 2147483646 w 176"/>
                  <a:gd name="T1" fmla="*/ 2147483646 h 176"/>
                  <a:gd name="T2" fmla="*/ 2147483646 w 176"/>
                  <a:gd name="T3" fmla="*/ 2147483646 h 176"/>
                  <a:gd name="T4" fmla="*/ 2147483646 w 176"/>
                  <a:gd name="T5" fmla="*/ 2147483646 h 176"/>
                  <a:gd name="T6" fmla="*/ 2147483646 w 176"/>
                  <a:gd name="T7" fmla="*/ 2147483646 h 176"/>
                  <a:gd name="T8" fmla="*/ 2147483646 w 176"/>
                  <a:gd name="T9" fmla="*/ 2147483646 h 176"/>
                  <a:gd name="T10" fmla="*/ 2147483646 w 176"/>
                  <a:gd name="T11" fmla="*/ 2147483646 h 176"/>
                  <a:gd name="T12" fmla="*/ 2147483646 w 176"/>
                  <a:gd name="T13" fmla="*/ 2147483646 h 176"/>
                  <a:gd name="T14" fmla="*/ 2147483646 w 176"/>
                  <a:gd name="T15" fmla="*/ 2147483646 h 176"/>
                  <a:gd name="T16" fmla="*/ 2147483646 w 176"/>
                  <a:gd name="T17" fmla="*/ 2147483646 h 176"/>
                  <a:gd name="T18" fmla="*/ 2147483646 w 176"/>
                  <a:gd name="T19" fmla="*/ 2147483646 h 176"/>
                  <a:gd name="T20" fmla="*/ 2147483646 w 176"/>
                  <a:gd name="T21" fmla="*/ 0 h 176"/>
                  <a:gd name="T22" fmla="*/ 2147483646 w 176"/>
                  <a:gd name="T23" fmla="*/ 2147483646 h 176"/>
                  <a:gd name="T24" fmla="*/ 2147483646 w 176"/>
                  <a:gd name="T25" fmla="*/ 2147483646 h 176"/>
                  <a:gd name="T26" fmla="*/ 2147483646 w 176"/>
                  <a:gd name="T27" fmla="*/ 2147483646 h 176"/>
                  <a:gd name="T28" fmla="*/ 2147483646 w 176"/>
                  <a:gd name="T29" fmla="*/ 2147483646 h 176"/>
                  <a:gd name="T30" fmla="*/ 2147483646 w 176"/>
                  <a:gd name="T31" fmla="*/ 2147483646 h 176"/>
                  <a:gd name="T32" fmla="*/ 2147483646 w 176"/>
                  <a:gd name="T33" fmla="*/ 2147483646 h 176"/>
                  <a:gd name="T34" fmla="*/ 2147483646 w 176"/>
                  <a:gd name="T35" fmla="*/ 2147483646 h 176"/>
                  <a:gd name="T36" fmla="*/ 2147483646 w 176"/>
                  <a:gd name="T37" fmla="*/ 2147483646 h 176"/>
                  <a:gd name="T38" fmla="*/ 0 w 176"/>
                  <a:gd name="T39" fmla="*/ 2147483646 h 176"/>
                  <a:gd name="T40" fmla="*/ 2147483646 w 176"/>
                  <a:gd name="T41" fmla="*/ 2147483646 h 176"/>
                  <a:gd name="T42" fmla="*/ 2147483646 w 176"/>
                  <a:gd name="T43" fmla="*/ 2147483646 h 176"/>
                  <a:gd name="T44" fmla="*/ 2147483646 w 176"/>
                  <a:gd name="T45" fmla="*/ 2147483646 h 176"/>
                  <a:gd name="T46" fmla="*/ 2147483646 w 176"/>
                  <a:gd name="T47" fmla="*/ 2147483646 h 176"/>
                  <a:gd name="T48" fmla="*/ 2147483646 w 176"/>
                  <a:gd name="T49" fmla="*/ 2147483646 h 176"/>
                  <a:gd name="T50" fmla="*/ 2147483646 w 176"/>
                  <a:gd name="T51" fmla="*/ 2147483646 h 176"/>
                  <a:gd name="T52" fmla="*/ 2147483646 w 176"/>
                  <a:gd name="T53" fmla="*/ 2147483646 h 176"/>
                  <a:gd name="T54" fmla="*/ 2147483646 w 176"/>
                  <a:gd name="T55" fmla="*/ 2147483646 h 176"/>
                  <a:gd name="T56" fmla="*/ 2147483646 w 176"/>
                  <a:gd name="T57" fmla="*/ 2147483646 h 176"/>
                  <a:gd name="T58" fmla="*/ 2147483646 w 176"/>
                  <a:gd name="T59" fmla="*/ 2147483646 h 176"/>
                  <a:gd name="T60" fmla="*/ 2147483646 w 176"/>
                  <a:gd name="T61" fmla="*/ 2147483646 h 176"/>
                  <a:gd name="T62" fmla="*/ 2147483646 w 176"/>
                  <a:gd name="T63" fmla="*/ 2147483646 h 176"/>
                  <a:gd name="T64" fmla="*/ 2147483646 w 176"/>
                  <a:gd name="T65" fmla="*/ 2147483646 h 176"/>
                  <a:gd name="T66" fmla="*/ 2147483646 w 176"/>
                  <a:gd name="T67" fmla="*/ 2147483646 h 176"/>
                  <a:gd name="T68" fmla="*/ 2147483646 w 176"/>
                  <a:gd name="T69" fmla="*/ 2147483646 h 176"/>
                  <a:gd name="T70" fmla="*/ 2147483646 w 176"/>
                  <a:gd name="T71" fmla="*/ 2147483646 h 176"/>
                  <a:gd name="T72" fmla="*/ 2147483646 w 176"/>
                  <a:gd name="T73" fmla="*/ 2147483646 h 176"/>
                  <a:gd name="T74" fmla="*/ 2147483646 w 176"/>
                  <a:gd name="T75" fmla="*/ 2147483646 h 176"/>
                  <a:gd name="T76" fmla="*/ 2147483646 w 176"/>
                  <a:gd name="T77" fmla="*/ 2147483646 h 176"/>
                  <a:gd name="T78" fmla="*/ 2147483646 w 176"/>
                  <a:gd name="T79" fmla="*/ 2147483646 h 176"/>
                  <a:gd name="T80" fmla="*/ 2147483646 w 176"/>
                  <a:gd name="T81" fmla="*/ 2147483646 h 176"/>
                  <a:gd name="T82" fmla="*/ 2147483646 w 176"/>
                  <a:gd name="T83" fmla="*/ 2147483646 h 17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76" h="176">
                    <a:moveTo>
                      <a:pt x="156" y="88"/>
                    </a:moveTo>
                    <a:cubicBezTo>
                      <a:pt x="176" y="75"/>
                      <a:pt x="176" y="75"/>
                      <a:pt x="176" y="75"/>
                    </a:cubicBezTo>
                    <a:cubicBezTo>
                      <a:pt x="175" y="69"/>
                      <a:pt x="174" y="64"/>
                      <a:pt x="172" y="58"/>
                    </a:cubicBezTo>
                    <a:cubicBezTo>
                      <a:pt x="147" y="55"/>
                      <a:pt x="147" y="55"/>
                      <a:pt x="147" y="55"/>
                    </a:cubicBezTo>
                    <a:cubicBezTo>
                      <a:pt x="145" y="51"/>
                      <a:pt x="142" y="47"/>
                      <a:pt x="138" y="43"/>
                    </a:cubicBezTo>
                    <a:cubicBezTo>
                      <a:pt x="144" y="20"/>
                      <a:pt x="144" y="20"/>
                      <a:pt x="144" y="20"/>
                    </a:cubicBezTo>
                    <a:cubicBezTo>
                      <a:pt x="141" y="18"/>
                      <a:pt x="139" y="16"/>
                      <a:pt x="136" y="14"/>
                    </a:cubicBezTo>
                    <a:cubicBezTo>
                      <a:pt x="134" y="12"/>
                      <a:pt x="131" y="11"/>
                      <a:pt x="128" y="10"/>
                    </a:cubicBezTo>
                    <a:cubicBezTo>
                      <a:pt x="109" y="24"/>
                      <a:pt x="109" y="24"/>
                      <a:pt x="109" y="24"/>
                    </a:cubicBezTo>
                    <a:cubicBezTo>
                      <a:pt x="104" y="23"/>
                      <a:pt x="99" y="22"/>
                      <a:pt x="94" y="21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76" y="1"/>
                      <a:pt x="70" y="2"/>
                      <a:pt x="64" y="4"/>
                    </a:cubicBezTo>
                    <a:cubicBezTo>
                      <a:pt x="61" y="27"/>
                      <a:pt x="61" y="27"/>
                      <a:pt x="61" y="27"/>
                    </a:cubicBezTo>
                    <a:cubicBezTo>
                      <a:pt x="55" y="29"/>
                      <a:pt x="50" y="33"/>
                      <a:pt x="45" y="37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18" y="34"/>
                      <a:pt x="16" y="38"/>
                      <a:pt x="14" y="41"/>
                    </a:cubicBezTo>
                    <a:cubicBezTo>
                      <a:pt x="13" y="42"/>
                      <a:pt x="13" y="43"/>
                      <a:pt x="12" y="44"/>
                    </a:cubicBezTo>
                    <a:cubicBezTo>
                      <a:pt x="26" y="62"/>
                      <a:pt x="26" y="62"/>
                      <a:pt x="26" y="62"/>
                    </a:cubicBezTo>
                    <a:cubicBezTo>
                      <a:pt x="23" y="70"/>
                      <a:pt x="22" y="77"/>
                      <a:pt x="21" y="85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1" y="103"/>
                      <a:pt x="1" y="107"/>
                      <a:pt x="3" y="111"/>
                    </a:cubicBezTo>
                    <a:cubicBezTo>
                      <a:pt x="26" y="114"/>
                      <a:pt x="26" y="114"/>
                      <a:pt x="26" y="114"/>
                    </a:cubicBezTo>
                    <a:cubicBezTo>
                      <a:pt x="29" y="122"/>
                      <a:pt x="34" y="130"/>
                      <a:pt x="41" y="137"/>
                    </a:cubicBezTo>
                    <a:cubicBezTo>
                      <a:pt x="36" y="160"/>
                      <a:pt x="36" y="160"/>
                      <a:pt x="36" y="160"/>
                    </a:cubicBezTo>
                    <a:cubicBezTo>
                      <a:pt x="37" y="161"/>
                      <a:pt x="39" y="163"/>
                      <a:pt x="41" y="164"/>
                    </a:cubicBezTo>
                    <a:cubicBezTo>
                      <a:pt x="42" y="165"/>
                      <a:pt x="44" y="166"/>
                      <a:pt x="46" y="167"/>
                    </a:cubicBezTo>
                    <a:cubicBezTo>
                      <a:pt x="65" y="152"/>
                      <a:pt x="65" y="152"/>
                      <a:pt x="65" y="152"/>
                    </a:cubicBezTo>
                    <a:cubicBezTo>
                      <a:pt x="74" y="155"/>
                      <a:pt x="83" y="157"/>
                      <a:pt x="92" y="156"/>
                    </a:cubicBezTo>
                    <a:cubicBezTo>
                      <a:pt x="104" y="176"/>
                      <a:pt x="104" y="176"/>
                      <a:pt x="104" y="176"/>
                    </a:cubicBezTo>
                    <a:cubicBezTo>
                      <a:pt x="109" y="175"/>
                      <a:pt x="113" y="174"/>
                      <a:pt x="117" y="173"/>
                    </a:cubicBezTo>
                    <a:cubicBezTo>
                      <a:pt x="120" y="149"/>
                      <a:pt x="120" y="149"/>
                      <a:pt x="120" y="149"/>
                    </a:cubicBezTo>
                    <a:cubicBezTo>
                      <a:pt x="127" y="145"/>
                      <a:pt x="133" y="140"/>
                      <a:pt x="139" y="134"/>
                    </a:cubicBezTo>
                    <a:cubicBezTo>
                      <a:pt x="162" y="139"/>
                      <a:pt x="162" y="139"/>
                      <a:pt x="162" y="139"/>
                    </a:cubicBezTo>
                    <a:cubicBezTo>
                      <a:pt x="162" y="138"/>
                      <a:pt x="163" y="138"/>
                      <a:pt x="163" y="137"/>
                    </a:cubicBezTo>
                    <a:cubicBezTo>
                      <a:pt x="165" y="133"/>
                      <a:pt x="167" y="130"/>
                      <a:pt x="169" y="126"/>
                    </a:cubicBezTo>
                    <a:cubicBezTo>
                      <a:pt x="154" y="106"/>
                      <a:pt x="154" y="106"/>
                      <a:pt x="154" y="106"/>
                    </a:cubicBezTo>
                    <a:cubicBezTo>
                      <a:pt x="156" y="100"/>
                      <a:pt x="156" y="94"/>
                      <a:pt x="156" y="88"/>
                    </a:cubicBezTo>
                    <a:close/>
                    <a:moveTo>
                      <a:pt x="131" y="116"/>
                    </a:moveTo>
                    <a:cubicBezTo>
                      <a:pt x="116" y="140"/>
                      <a:pt x="85" y="146"/>
                      <a:pt x="61" y="131"/>
                    </a:cubicBezTo>
                    <a:cubicBezTo>
                      <a:pt x="38" y="116"/>
                      <a:pt x="31" y="85"/>
                      <a:pt x="46" y="61"/>
                    </a:cubicBezTo>
                    <a:cubicBezTo>
                      <a:pt x="61" y="38"/>
                      <a:pt x="92" y="31"/>
                      <a:pt x="116" y="46"/>
                    </a:cubicBezTo>
                    <a:cubicBezTo>
                      <a:pt x="140" y="61"/>
                      <a:pt x="146" y="92"/>
                      <a:pt x="131" y="11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" name="Freeform 12"/>
              <p:cNvSpPr>
                <a:spLocks noEditPoints="1"/>
              </p:cNvSpPr>
              <p:nvPr/>
            </p:nvSpPr>
            <p:spPr bwMode="auto">
              <a:xfrm>
                <a:off x="5500872" y="3059116"/>
                <a:ext cx="358204" cy="367448"/>
              </a:xfrm>
              <a:custGeom>
                <a:avLst/>
                <a:gdLst>
                  <a:gd name="T0" fmla="*/ 2147483646 w 131"/>
                  <a:gd name="T1" fmla="*/ 2147483646 h 134"/>
                  <a:gd name="T2" fmla="*/ 2147483646 w 131"/>
                  <a:gd name="T3" fmla="*/ 2147483646 h 134"/>
                  <a:gd name="T4" fmla="*/ 2147483646 w 131"/>
                  <a:gd name="T5" fmla="*/ 2147483646 h 134"/>
                  <a:gd name="T6" fmla="*/ 2147483646 w 131"/>
                  <a:gd name="T7" fmla="*/ 2147483646 h 134"/>
                  <a:gd name="T8" fmla="*/ 2147483646 w 131"/>
                  <a:gd name="T9" fmla="*/ 2147483646 h 134"/>
                  <a:gd name="T10" fmla="*/ 2147483646 w 131"/>
                  <a:gd name="T11" fmla="*/ 2147483646 h 134"/>
                  <a:gd name="T12" fmla="*/ 2147483646 w 131"/>
                  <a:gd name="T13" fmla="*/ 2147483646 h 134"/>
                  <a:gd name="T14" fmla="*/ 2147483646 w 131"/>
                  <a:gd name="T15" fmla="*/ 2147483646 h 134"/>
                  <a:gd name="T16" fmla="*/ 2147483646 w 131"/>
                  <a:gd name="T17" fmla="*/ 2147483646 h 134"/>
                  <a:gd name="T18" fmla="*/ 2147483646 w 131"/>
                  <a:gd name="T19" fmla="*/ 2147483646 h 134"/>
                  <a:gd name="T20" fmla="*/ 2147483646 w 131"/>
                  <a:gd name="T21" fmla="*/ 2147483646 h 134"/>
                  <a:gd name="T22" fmla="*/ 2147483646 w 131"/>
                  <a:gd name="T23" fmla="*/ 2147483646 h 134"/>
                  <a:gd name="T24" fmla="*/ 2147483646 w 131"/>
                  <a:gd name="T25" fmla="*/ 2147483646 h 134"/>
                  <a:gd name="T26" fmla="*/ 2147483646 w 131"/>
                  <a:gd name="T27" fmla="*/ 2147483646 h 134"/>
                  <a:gd name="T28" fmla="*/ 2147483646 w 131"/>
                  <a:gd name="T29" fmla="*/ 2147483646 h 134"/>
                  <a:gd name="T30" fmla="*/ 2147483646 w 131"/>
                  <a:gd name="T31" fmla="*/ 2147483646 h 134"/>
                  <a:gd name="T32" fmla="*/ 2147483646 w 131"/>
                  <a:gd name="T33" fmla="*/ 2147483646 h 134"/>
                  <a:gd name="T34" fmla="*/ 2147483646 w 131"/>
                  <a:gd name="T35" fmla="*/ 2147483646 h 134"/>
                  <a:gd name="T36" fmla="*/ 2147483646 w 131"/>
                  <a:gd name="T37" fmla="*/ 2147483646 h 134"/>
                  <a:gd name="T38" fmla="*/ 2147483646 w 131"/>
                  <a:gd name="T39" fmla="*/ 2147483646 h 134"/>
                  <a:gd name="T40" fmla="*/ 2147483646 w 131"/>
                  <a:gd name="T41" fmla="*/ 2147483646 h 134"/>
                  <a:gd name="T42" fmla="*/ 2147483646 w 131"/>
                  <a:gd name="T43" fmla="*/ 2147483646 h 134"/>
                  <a:gd name="T44" fmla="*/ 2147483646 w 131"/>
                  <a:gd name="T45" fmla="*/ 2147483646 h 134"/>
                  <a:gd name="T46" fmla="*/ 2147483646 w 131"/>
                  <a:gd name="T47" fmla="*/ 0 h 134"/>
                  <a:gd name="T48" fmla="*/ 2147483646 w 131"/>
                  <a:gd name="T49" fmla="*/ 2147483646 h 134"/>
                  <a:gd name="T50" fmla="*/ 2147483646 w 131"/>
                  <a:gd name="T51" fmla="*/ 2147483646 h 134"/>
                  <a:gd name="T52" fmla="*/ 2147483646 w 131"/>
                  <a:gd name="T53" fmla="*/ 2147483646 h 134"/>
                  <a:gd name="T54" fmla="*/ 2147483646 w 131"/>
                  <a:gd name="T55" fmla="*/ 2147483646 h 134"/>
                  <a:gd name="T56" fmla="*/ 0 w 131"/>
                  <a:gd name="T57" fmla="*/ 2147483646 h 134"/>
                  <a:gd name="T58" fmla="*/ 2147483646 w 131"/>
                  <a:gd name="T59" fmla="*/ 2147483646 h 134"/>
                  <a:gd name="T60" fmla="*/ 2147483646 w 131"/>
                  <a:gd name="T61" fmla="*/ 2147483646 h 134"/>
                  <a:gd name="T62" fmla="*/ 2147483646 w 131"/>
                  <a:gd name="T63" fmla="*/ 2147483646 h 134"/>
                  <a:gd name="T64" fmla="*/ 2147483646 w 131"/>
                  <a:gd name="T65" fmla="*/ 2147483646 h 134"/>
                  <a:gd name="T66" fmla="*/ 2147483646 w 131"/>
                  <a:gd name="T67" fmla="*/ 2147483646 h 134"/>
                  <a:gd name="T68" fmla="*/ 2147483646 w 131"/>
                  <a:gd name="T69" fmla="*/ 2147483646 h 134"/>
                  <a:gd name="T70" fmla="*/ 2147483646 w 131"/>
                  <a:gd name="T71" fmla="*/ 2147483646 h 13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131" h="134">
                    <a:moveTo>
                      <a:pt x="14" y="79"/>
                    </a:moveTo>
                    <a:cubicBezTo>
                      <a:pt x="2" y="94"/>
                      <a:pt x="2" y="94"/>
                      <a:pt x="2" y="94"/>
                    </a:cubicBezTo>
                    <a:cubicBezTo>
                      <a:pt x="3" y="97"/>
                      <a:pt x="5" y="101"/>
                      <a:pt x="7" y="104"/>
                    </a:cubicBezTo>
                    <a:cubicBezTo>
                      <a:pt x="27" y="102"/>
                      <a:pt x="27" y="102"/>
                      <a:pt x="27" y="102"/>
                    </a:cubicBezTo>
                    <a:cubicBezTo>
                      <a:pt x="29" y="104"/>
                      <a:pt x="31" y="106"/>
                      <a:pt x="34" y="108"/>
                    </a:cubicBezTo>
                    <a:cubicBezTo>
                      <a:pt x="37" y="110"/>
                      <a:pt x="39" y="111"/>
                      <a:pt x="42" y="113"/>
                    </a:cubicBezTo>
                    <a:cubicBezTo>
                      <a:pt x="46" y="132"/>
                      <a:pt x="46" y="132"/>
                      <a:pt x="46" y="132"/>
                    </a:cubicBezTo>
                    <a:cubicBezTo>
                      <a:pt x="50" y="133"/>
                      <a:pt x="54" y="134"/>
                      <a:pt x="58" y="134"/>
                    </a:cubicBezTo>
                    <a:cubicBezTo>
                      <a:pt x="68" y="117"/>
                      <a:pt x="68" y="117"/>
                      <a:pt x="68" y="117"/>
                    </a:cubicBezTo>
                    <a:cubicBezTo>
                      <a:pt x="75" y="117"/>
                      <a:pt x="81" y="115"/>
                      <a:pt x="87" y="112"/>
                    </a:cubicBezTo>
                    <a:cubicBezTo>
                      <a:pt x="104" y="121"/>
                      <a:pt x="104" y="121"/>
                      <a:pt x="104" y="121"/>
                    </a:cubicBezTo>
                    <a:cubicBezTo>
                      <a:pt x="108" y="118"/>
                      <a:pt x="111" y="116"/>
                      <a:pt x="113" y="113"/>
                    </a:cubicBezTo>
                    <a:cubicBezTo>
                      <a:pt x="107" y="94"/>
                      <a:pt x="107" y="94"/>
                      <a:pt x="107" y="94"/>
                    </a:cubicBezTo>
                    <a:cubicBezTo>
                      <a:pt x="110" y="88"/>
                      <a:pt x="112" y="82"/>
                      <a:pt x="113" y="76"/>
                    </a:cubicBezTo>
                    <a:cubicBezTo>
                      <a:pt x="131" y="68"/>
                      <a:pt x="131" y="68"/>
                      <a:pt x="131" y="68"/>
                    </a:cubicBezTo>
                    <a:cubicBezTo>
                      <a:pt x="131" y="64"/>
                      <a:pt x="131" y="59"/>
                      <a:pt x="130" y="55"/>
                    </a:cubicBezTo>
                    <a:cubicBezTo>
                      <a:pt x="111" y="48"/>
                      <a:pt x="111" y="48"/>
                      <a:pt x="111" y="48"/>
                    </a:cubicBezTo>
                    <a:cubicBezTo>
                      <a:pt x="109" y="44"/>
                      <a:pt x="107" y="40"/>
                      <a:pt x="104" y="36"/>
                    </a:cubicBezTo>
                    <a:cubicBezTo>
                      <a:pt x="109" y="17"/>
                      <a:pt x="109" y="17"/>
                      <a:pt x="109" y="17"/>
                    </a:cubicBezTo>
                    <a:cubicBezTo>
                      <a:pt x="107" y="15"/>
                      <a:pt x="105" y="13"/>
                      <a:pt x="103" y="12"/>
                    </a:cubicBezTo>
                    <a:cubicBezTo>
                      <a:pt x="101" y="11"/>
                      <a:pt x="99" y="9"/>
                      <a:pt x="97" y="8"/>
                    </a:cubicBezTo>
                    <a:cubicBezTo>
                      <a:pt x="80" y="19"/>
                      <a:pt x="80" y="19"/>
                      <a:pt x="80" y="19"/>
                    </a:cubicBezTo>
                    <a:cubicBezTo>
                      <a:pt x="76" y="17"/>
                      <a:pt x="71" y="16"/>
                      <a:pt x="66" y="16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0" y="1"/>
                      <a:pt x="45" y="2"/>
                      <a:pt x="41" y="3"/>
                    </a:cubicBezTo>
                    <a:cubicBezTo>
                      <a:pt x="39" y="23"/>
                      <a:pt x="39" y="23"/>
                      <a:pt x="39" y="23"/>
                    </a:cubicBezTo>
                    <a:cubicBezTo>
                      <a:pt x="33" y="26"/>
                      <a:pt x="29" y="30"/>
                      <a:pt x="25" y="34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2" y="38"/>
                      <a:pt x="1" y="41"/>
                      <a:pt x="0" y="45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3" y="65"/>
                      <a:pt x="13" y="72"/>
                      <a:pt x="14" y="79"/>
                    </a:cubicBezTo>
                    <a:close/>
                    <a:moveTo>
                      <a:pt x="32" y="45"/>
                    </a:moveTo>
                    <a:cubicBezTo>
                      <a:pt x="45" y="28"/>
                      <a:pt x="69" y="24"/>
                      <a:pt x="86" y="36"/>
                    </a:cubicBezTo>
                    <a:cubicBezTo>
                      <a:pt x="103" y="49"/>
                      <a:pt x="106" y="72"/>
                      <a:pt x="94" y="89"/>
                    </a:cubicBezTo>
                    <a:cubicBezTo>
                      <a:pt x="82" y="106"/>
                      <a:pt x="58" y="110"/>
                      <a:pt x="41" y="98"/>
                    </a:cubicBezTo>
                    <a:cubicBezTo>
                      <a:pt x="24" y="86"/>
                      <a:pt x="20" y="62"/>
                      <a:pt x="32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cxnSp>
          <p:nvCxnSpPr>
            <p:cNvPr id="18" name="直接连接符 17"/>
            <p:cNvCxnSpPr/>
            <p:nvPr/>
          </p:nvCxnSpPr>
          <p:spPr>
            <a:xfrm>
              <a:off x="6188827" y="3484794"/>
              <a:ext cx="2611438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4"/>
          <p:cNvSpPr txBox="1"/>
          <p:nvPr/>
        </p:nvSpPr>
        <p:spPr>
          <a:xfrm>
            <a:off x="4812665" y="1383030"/>
            <a:ext cx="1141413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登陆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5"/>
          <p:cNvSpPr txBox="1"/>
          <p:nvPr/>
        </p:nvSpPr>
        <p:spPr>
          <a:xfrm>
            <a:off x="4812665" y="2092643"/>
            <a:ext cx="1141413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左大括号 9"/>
          <p:cNvSpPr/>
          <p:nvPr/>
        </p:nvSpPr>
        <p:spPr>
          <a:xfrm>
            <a:off x="4577715" y="1538605"/>
            <a:ext cx="246063" cy="925513"/>
          </a:xfrm>
          <a:prstGeom prst="leftBrace">
            <a:avLst>
              <a:gd name="adj1" fmla="val 8306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txBody>
          <a:bodyPr anchor="ctr"/>
          <a:p>
            <a:pPr lvl="0" algn="ctr"/>
            <a:endParaRPr lang="zh-CN" altLang="en-US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923790" y="1460818"/>
            <a:ext cx="301625" cy="379412"/>
          </a:xfrm>
          <a:prstGeom prst="line">
            <a:avLst/>
          </a:prstGeom>
          <a:ln w="635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12" name="直接连接符 11"/>
          <p:cNvCxnSpPr/>
          <p:nvPr/>
        </p:nvCxnSpPr>
        <p:spPr>
          <a:xfrm>
            <a:off x="4942840" y="2181543"/>
            <a:ext cx="300038" cy="379412"/>
          </a:xfrm>
          <a:prstGeom prst="line">
            <a:avLst/>
          </a:prstGeom>
          <a:ln w="635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23" name="燕尾形箭头 22"/>
          <p:cNvSpPr/>
          <p:nvPr/>
        </p:nvSpPr>
        <p:spPr>
          <a:xfrm>
            <a:off x="5860415" y="1560830"/>
            <a:ext cx="747713" cy="234950"/>
          </a:xfrm>
          <a:prstGeom prst="notchedRightArrow">
            <a:avLst>
              <a:gd name="adj1" fmla="val 50000"/>
              <a:gd name="adj2" fmla="val 49872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lvl="0"/>
            <a:endParaRPr lang="zh-CN" altLang="en-US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4" name="燕尾形箭头 23"/>
          <p:cNvSpPr/>
          <p:nvPr/>
        </p:nvSpPr>
        <p:spPr>
          <a:xfrm>
            <a:off x="5868353" y="2249805"/>
            <a:ext cx="746125" cy="233363"/>
          </a:xfrm>
          <a:prstGeom prst="notchedRightArrow">
            <a:avLst>
              <a:gd name="adj1" fmla="val 50000"/>
              <a:gd name="adj2" fmla="val 50105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lvl="0"/>
            <a:endParaRPr lang="zh-CN" altLang="en-US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5" name="TextBox 14"/>
          <p:cNvSpPr txBox="1"/>
          <p:nvPr/>
        </p:nvSpPr>
        <p:spPr>
          <a:xfrm>
            <a:off x="6727190" y="1379855"/>
            <a:ext cx="2433638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陆（陆地）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15"/>
          <p:cNvSpPr txBox="1"/>
          <p:nvPr/>
        </p:nvSpPr>
        <p:spPr>
          <a:xfrm>
            <a:off x="6727190" y="2089468"/>
            <a:ext cx="244475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录（录入）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4"/>
          <p:cNvSpPr txBox="1"/>
          <p:nvPr/>
        </p:nvSpPr>
        <p:spPr>
          <a:xfrm>
            <a:off x="4815840" y="2923858"/>
            <a:ext cx="1141413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权利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5"/>
          <p:cNvSpPr txBox="1"/>
          <p:nvPr/>
        </p:nvSpPr>
        <p:spPr>
          <a:xfrm>
            <a:off x="4815840" y="3633470"/>
            <a:ext cx="1141413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权力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左大括号 29"/>
          <p:cNvSpPr/>
          <p:nvPr/>
        </p:nvSpPr>
        <p:spPr>
          <a:xfrm>
            <a:off x="4582478" y="3079433"/>
            <a:ext cx="244475" cy="925512"/>
          </a:xfrm>
          <a:prstGeom prst="leftBrace">
            <a:avLst>
              <a:gd name="adj1" fmla="val 836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txBody>
          <a:bodyPr anchor="ctr"/>
          <a:p>
            <a:pPr lvl="0" algn="ctr"/>
            <a:endParaRPr lang="zh-CN" altLang="en-US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4926965" y="3001645"/>
            <a:ext cx="301625" cy="379413"/>
          </a:xfrm>
          <a:prstGeom prst="line">
            <a:avLst/>
          </a:prstGeom>
          <a:ln w="635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32" name="直接连接符 31"/>
          <p:cNvCxnSpPr/>
          <p:nvPr/>
        </p:nvCxnSpPr>
        <p:spPr>
          <a:xfrm>
            <a:off x="4946015" y="3722370"/>
            <a:ext cx="301625" cy="379413"/>
          </a:xfrm>
          <a:prstGeom prst="line">
            <a:avLst/>
          </a:prstGeom>
          <a:ln w="635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33" name="燕尾形箭头 32"/>
          <p:cNvSpPr/>
          <p:nvPr/>
        </p:nvSpPr>
        <p:spPr>
          <a:xfrm>
            <a:off x="5865178" y="3101658"/>
            <a:ext cx="746125" cy="234950"/>
          </a:xfrm>
          <a:prstGeom prst="notchedRightArrow">
            <a:avLst>
              <a:gd name="adj1" fmla="val 50000"/>
              <a:gd name="adj2" fmla="val 49766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lvl="0"/>
            <a:endParaRPr lang="zh-CN" altLang="en-US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34" name="燕尾形箭头 33"/>
          <p:cNvSpPr/>
          <p:nvPr/>
        </p:nvSpPr>
        <p:spPr>
          <a:xfrm>
            <a:off x="5871528" y="3790633"/>
            <a:ext cx="747712" cy="233362"/>
          </a:xfrm>
          <a:prstGeom prst="notchedRightArrow">
            <a:avLst>
              <a:gd name="adj1" fmla="val 50000"/>
              <a:gd name="adj2" fmla="val 50212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lvl="0"/>
            <a:endParaRPr lang="zh-CN" altLang="en-US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35" name="TextBox 14"/>
          <p:cNvSpPr txBox="1"/>
          <p:nvPr/>
        </p:nvSpPr>
        <p:spPr>
          <a:xfrm>
            <a:off x="6730365" y="2920683"/>
            <a:ext cx="2435225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利（利益）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15"/>
          <p:cNvSpPr txBox="1"/>
          <p:nvPr/>
        </p:nvSpPr>
        <p:spPr>
          <a:xfrm>
            <a:off x="6730365" y="3630295"/>
            <a:ext cx="2446338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力（力量）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16"/>
          <p:cNvSpPr txBox="1"/>
          <p:nvPr/>
        </p:nvSpPr>
        <p:spPr>
          <a:xfrm>
            <a:off x="4801553" y="4470083"/>
            <a:ext cx="114141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推脱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17"/>
          <p:cNvSpPr txBox="1"/>
          <p:nvPr/>
        </p:nvSpPr>
        <p:spPr>
          <a:xfrm>
            <a:off x="4801553" y="5179695"/>
            <a:ext cx="114141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推托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左大括号 38"/>
          <p:cNvSpPr/>
          <p:nvPr/>
        </p:nvSpPr>
        <p:spPr>
          <a:xfrm>
            <a:off x="4566603" y="4625658"/>
            <a:ext cx="246062" cy="925512"/>
          </a:xfrm>
          <a:prstGeom prst="leftBrace">
            <a:avLst>
              <a:gd name="adj1" fmla="val 8306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txBody>
          <a:bodyPr anchor="ctr"/>
          <a:p>
            <a:pPr lvl="0" algn="ctr"/>
            <a:endParaRPr lang="zh-CN" altLang="en-US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4912678" y="4547870"/>
            <a:ext cx="301625" cy="379413"/>
          </a:xfrm>
          <a:prstGeom prst="line">
            <a:avLst/>
          </a:prstGeom>
          <a:ln w="635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41" name="直接连接符 40"/>
          <p:cNvCxnSpPr/>
          <p:nvPr/>
        </p:nvCxnSpPr>
        <p:spPr>
          <a:xfrm>
            <a:off x="4931728" y="5268595"/>
            <a:ext cx="300037" cy="379413"/>
          </a:xfrm>
          <a:prstGeom prst="line">
            <a:avLst/>
          </a:prstGeom>
          <a:ln w="635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42" name="燕尾形箭头 41"/>
          <p:cNvSpPr/>
          <p:nvPr/>
        </p:nvSpPr>
        <p:spPr>
          <a:xfrm>
            <a:off x="5849303" y="4647883"/>
            <a:ext cx="747712" cy="234950"/>
          </a:xfrm>
          <a:prstGeom prst="notchedRightArrow">
            <a:avLst>
              <a:gd name="adj1" fmla="val 50000"/>
              <a:gd name="adj2" fmla="val 49872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lvl="0"/>
            <a:endParaRPr lang="zh-CN" altLang="en-US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43" name="燕尾形箭头 42"/>
          <p:cNvSpPr/>
          <p:nvPr/>
        </p:nvSpPr>
        <p:spPr>
          <a:xfrm>
            <a:off x="5857240" y="5336858"/>
            <a:ext cx="746125" cy="233362"/>
          </a:xfrm>
          <a:prstGeom prst="notchedRightArrow">
            <a:avLst>
              <a:gd name="adj1" fmla="val 50000"/>
              <a:gd name="adj2" fmla="val 50105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lvl="0"/>
            <a:endParaRPr lang="zh-CN" altLang="en-US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44" name="TextBox 23"/>
          <p:cNvSpPr txBox="1"/>
          <p:nvPr/>
        </p:nvSpPr>
        <p:spPr>
          <a:xfrm>
            <a:off x="6716078" y="4466908"/>
            <a:ext cx="2433637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脱（脱身）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24"/>
          <p:cNvSpPr txBox="1"/>
          <p:nvPr/>
        </p:nvSpPr>
        <p:spPr>
          <a:xfrm>
            <a:off x="6716078" y="5176520"/>
            <a:ext cx="244475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托（托付）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 bldLvl="0" animBg="1"/>
      <p:bldP spid="23" grpId="0" bldLvl="0" animBg="1"/>
      <p:bldP spid="24" grpId="0" bldLvl="0" animBg="1"/>
      <p:bldP spid="25" grpId="0"/>
      <p:bldP spid="26" grpId="0"/>
      <p:bldP spid="28" grpId="0"/>
      <p:bldP spid="29" grpId="0"/>
      <p:bldP spid="30" grpId="0" bldLvl="0" animBg="1"/>
      <p:bldP spid="33" grpId="0" bldLvl="0" animBg="1"/>
      <p:bldP spid="34" grpId="0" bldLvl="0" animBg="1"/>
      <p:bldP spid="35" grpId="0"/>
      <p:bldP spid="36" grpId="0"/>
      <p:bldP spid="37" grpId="0"/>
      <p:bldP spid="38" grpId="0"/>
      <p:bldP spid="39" grpId="0" bldLvl="0" animBg="1"/>
      <p:bldP spid="42" grpId="0" bldLvl="0" animBg="1"/>
      <p:bldP spid="43" grpId="0" bldLvl="0" animBg="1"/>
      <p:bldP spid="44" grpId="0"/>
      <p:bldP spid="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13" name="组合 12"/>
          <p:cNvGrpSpPr/>
          <p:nvPr/>
        </p:nvGrpSpPr>
        <p:grpSpPr bwMode="auto">
          <a:xfrm>
            <a:off x="717550" y="1371918"/>
            <a:ext cx="2611438" cy="4094162"/>
            <a:chOff x="6188827" y="1576619"/>
            <a:chExt cx="2611438" cy="4094163"/>
          </a:xfrm>
        </p:grpSpPr>
        <p:sp>
          <p:nvSpPr>
            <p:cNvPr id="14" name="矩形 13"/>
            <p:cNvSpPr/>
            <p:nvPr/>
          </p:nvSpPr>
          <p:spPr>
            <a:xfrm>
              <a:off x="6188827" y="1576619"/>
              <a:ext cx="2611438" cy="4094163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5" name="文本框 31"/>
            <p:cNvSpPr txBox="1">
              <a:spLocks noChangeArrowheads="1"/>
            </p:cNvSpPr>
            <p:nvPr/>
          </p:nvSpPr>
          <p:spPr bwMode="auto">
            <a:xfrm>
              <a:off x="6324717" y="4157894"/>
              <a:ext cx="2339975" cy="1014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遣词造句法</a:t>
              </a:r>
              <a:endPara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endPara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32"/>
            <p:cNvSpPr>
              <a:spLocks noChangeArrowheads="1"/>
            </p:cNvSpPr>
            <p:nvPr/>
          </p:nvSpPr>
          <p:spPr bwMode="auto">
            <a:xfrm>
              <a:off x="6719052" y="2964729"/>
              <a:ext cx="1550988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zh-CN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辨析方法</a:t>
              </a:r>
              <a:endParaRPr lang="zh-CN" altLang="zh-CN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7" name="组合 45"/>
            <p:cNvGrpSpPr/>
            <p:nvPr/>
          </p:nvGrpSpPr>
          <p:grpSpPr bwMode="auto">
            <a:xfrm>
              <a:off x="6985752" y="1729654"/>
              <a:ext cx="1019175" cy="957263"/>
              <a:chOff x="4983209" y="3059116"/>
              <a:chExt cx="1020304" cy="957907"/>
            </a:xfrm>
          </p:grpSpPr>
          <p:sp>
            <p:nvSpPr>
              <p:cNvPr id="19" name="Freeform 10"/>
              <p:cNvSpPr>
                <a:spLocks noEditPoints="1"/>
              </p:cNvSpPr>
              <p:nvPr/>
            </p:nvSpPr>
            <p:spPr bwMode="auto">
              <a:xfrm>
                <a:off x="4983209" y="3436963"/>
                <a:ext cx="580059" cy="580060"/>
              </a:xfrm>
              <a:custGeom>
                <a:avLst/>
                <a:gdLst>
                  <a:gd name="T0" fmla="*/ 2147483646 w 212"/>
                  <a:gd name="T1" fmla="*/ 2147483646 h 212"/>
                  <a:gd name="T2" fmla="*/ 2147483646 w 212"/>
                  <a:gd name="T3" fmla="*/ 2147483646 h 212"/>
                  <a:gd name="T4" fmla="*/ 2147483646 w 212"/>
                  <a:gd name="T5" fmla="*/ 2147483646 h 212"/>
                  <a:gd name="T6" fmla="*/ 2147483646 w 212"/>
                  <a:gd name="T7" fmla="*/ 2147483646 h 212"/>
                  <a:gd name="T8" fmla="*/ 2147483646 w 212"/>
                  <a:gd name="T9" fmla="*/ 2147483646 h 212"/>
                  <a:gd name="T10" fmla="*/ 2147483646 w 212"/>
                  <a:gd name="T11" fmla="*/ 2147483646 h 212"/>
                  <a:gd name="T12" fmla="*/ 2147483646 w 212"/>
                  <a:gd name="T13" fmla="*/ 2147483646 h 212"/>
                  <a:gd name="T14" fmla="*/ 2147483646 w 212"/>
                  <a:gd name="T15" fmla="*/ 2147483646 h 212"/>
                  <a:gd name="T16" fmla="*/ 2147483646 w 212"/>
                  <a:gd name="T17" fmla="*/ 2147483646 h 212"/>
                  <a:gd name="T18" fmla="*/ 2147483646 w 212"/>
                  <a:gd name="T19" fmla="*/ 2147483646 h 212"/>
                  <a:gd name="T20" fmla="*/ 2147483646 w 212"/>
                  <a:gd name="T21" fmla="*/ 2147483646 h 212"/>
                  <a:gd name="T22" fmla="*/ 2147483646 w 212"/>
                  <a:gd name="T23" fmla="*/ 2147483646 h 212"/>
                  <a:gd name="T24" fmla="*/ 2147483646 w 212"/>
                  <a:gd name="T25" fmla="*/ 0 h 212"/>
                  <a:gd name="T26" fmla="*/ 2147483646 w 212"/>
                  <a:gd name="T27" fmla="*/ 2147483646 h 212"/>
                  <a:gd name="T28" fmla="*/ 2147483646 w 212"/>
                  <a:gd name="T29" fmla="*/ 2147483646 h 212"/>
                  <a:gd name="T30" fmla="*/ 2147483646 w 212"/>
                  <a:gd name="T31" fmla="*/ 2147483646 h 212"/>
                  <a:gd name="T32" fmla="*/ 2147483646 w 212"/>
                  <a:gd name="T33" fmla="*/ 2147483646 h 212"/>
                  <a:gd name="T34" fmla="*/ 2147483646 w 212"/>
                  <a:gd name="T35" fmla="*/ 2147483646 h 212"/>
                  <a:gd name="T36" fmla="*/ 2147483646 w 212"/>
                  <a:gd name="T37" fmla="*/ 2147483646 h 212"/>
                  <a:gd name="T38" fmla="*/ 2147483646 w 212"/>
                  <a:gd name="T39" fmla="*/ 2147483646 h 212"/>
                  <a:gd name="T40" fmla="*/ 2147483646 w 212"/>
                  <a:gd name="T41" fmla="*/ 2147483646 h 212"/>
                  <a:gd name="T42" fmla="*/ 2147483646 w 212"/>
                  <a:gd name="T43" fmla="*/ 2147483646 h 212"/>
                  <a:gd name="T44" fmla="*/ 2147483646 w 212"/>
                  <a:gd name="T45" fmla="*/ 2147483646 h 212"/>
                  <a:gd name="T46" fmla="*/ 2147483646 w 212"/>
                  <a:gd name="T47" fmla="*/ 2147483646 h 212"/>
                  <a:gd name="T48" fmla="*/ 2147483646 w 212"/>
                  <a:gd name="T49" fmla="*/ 2147483646 h 212"/>
                  <a:gd name="T50" fmla="*/ 2147483646 w 212"/>
                  <a:gd name="T51" fmla="*/ 2147483646 h 212"/>
                  <a:gd name="T52" fmla="*/ 2147483646 w 212"/>
                  <a:gd name="T53" fmla="*/ 2147483646 h 212"/>
                  <a:gd name="T54" fmla="*/ 2147483646 w 212"/>
                  <a:gd name="T55" fmla="*/ 2147483646 h 212"/>
                  <a:gd name="T56" fmla="*/ 2147483646 w 212"/>
                  <a:gd name="T57" fmla="*/ 2147483646 h 212"/>
                  <a:gd name="T58" fmla="*/ 2147483646 w 212"/>
                  <a:gd name="T59" fmla="*/ 2147483646 h 212"/>
                  <a:gd name="T60" fmla="*/ 2147483646 w 212"/>
                  <a:gd name="T61" fmla="*/ 2147483646 h 212"/>
                  <a:gd name="T62" fmla="*/ 2147483646 w 212"/>
                  <a:gd name="T63" fmla="*/ 2147483646 h 212"/>
                  <a:gd name="T64" fmla="*/ 2147483646 w 212"/>
                  <a:gd name="T65" fmla="*/ 2147483646 h 212"/>
                  <a:gd name="T66" fmla="*/ 2147483646 w 212"/>
                  <a:gd name="T67" fmla="*/ 2147483646 h 212"/>
                  <a:gd name="T68" fmla="*/ 2147483646 w 212"/>
                  <a:gd name="T69" fmla="*/ 2147483646 h 212"/>
                  <a:gd name="T70" fmla="*/ 2147483646 w 212"/>
                  <a:gd name="T71" fmla="*/ 2147483646 h 212"/>
                  <a:gd name="T72" fmla="*/ 2147483646 w 212"/>
                  <a:gd name="T73" fmla="*/ 2147483646 h 212"/>
                  <a:gd name="T74" fmla="*/ 2147483646 w 212"/>
                  <a:gd name="T75" fmla="*/ 2147483646 h 212"/>
                  <a:gd name="T76" fmla="*/ 2147483646 w 212"/>
                  <a:gd name="T77" fmla="*/ 2147483646 h 212"/>
                  <a:gd name="T78" fmla="*/ 2147483646 w 212"/>
                  <a:gd name="T79" fmla="*/ 2147483646 h 212"/>
                  <a:gd name="T80" fmla="*/ 2147483646 w 212"/>
                  <a:gd name="T81" fmla="*/ 2147483646 h 212"/>
                  <a:gd name="T82" fmla="*/ 2147483646 w 212"/>
                  <a:gd name="T83" fmla="*/ 2147483646 h 212"/>
                  <a:gd name="T84" fmla="*/ 2147483646 w 212"/>
                  <a:gd name="T85" fmla="*/ 2147483646 h 212"/>
                  <a:gd name="T86" fmla="*/ 2147483646 w 212"/>
                  <a:gd name="T87" fmla="*/ 2147483646 h 212"/>
                  <a:gd name="T88" fmla="*/ 2147483646 w 212"/>
                  <a:gd name="T89" fmla="*/ 2147483646 h 212"/>
                  <a:gd name="T90" fmla="*/ 2147483646 w 212"/>
                  <a:gd name="T91" fmla="*/ 2147483646 h 212"/>
                  <a:gd name="T92" fmla="*/ 2147483646 w 212"/>
                  <a:gd name="T93" fmla="*/ 2147483646 h 212"/>
                  <a:gd name="T94" fmla="*/ 2147483646 w 212"/>
                  <a:gd name="T95" fmla="*/ 2147483646 h 212"/>
                  <a:gd name="T96" fmla="*/ 2147483646 w 212"/>
                  <a:gd name="T97" fmla="*/ 2147483646 h 212"/>
                  <a:gd name="T98" fmla="*/ 2147483646 w 212"/>
                  <a:gd name="T99" fmla="*/ 2147483646 h 212"/>
                  <a:gd name="T100" fmla="*/ 2147483646 w 212"/>
                  <a:gd name="T101" fmla="*/ 2147483646 h 212"/>
                  <a:gd name="T102" fmla="*/ 2147483646 w 212"/>
                  <a:gd name="T103" fmla="*/ 2147483646 h 212"/>
                  <a:gd name="T104" fmla="*/ 2147483646 w 212"/>
                  <a:gd name="T105" fmla="*/ 2147483646 h 212"/>
                  <a:gd name="T106" fmla="*/ 2147483646 w 212"/>
                  <a:gd name="T107" fmla="*/ 2147483646 h 212"/>
                  <a:gd name="T108" fmla="*/ 2147483646 w 212"/>
                  <a:gd name="T109" fmla="*/ 2147483646 h 212"/>
                  <a:gd name="T110" fmla="*/ 2147483646 w 212"/>
                  <a:gd name="T111" fmla="*/ 2147483646 h 212"/>
                  <a:gd name="T112" fmla="*/ 2147483646 w 212"/>
                  <a:gd name="T113" fmla="*/ 2147483646 h 212"/>
                  <a:gd name="T114" fmla="*/ 2147483646 w 212"/>
                  <a:gd name="T115" fmla="*/ 2147483646 h 212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212" h="212">
                    <a:moveTo>
                      <a:pt x="190" y="93"/>
                    </a:moveTo>
                    <a:cubicBezTo>
                      <a:pt x="190" y="89"/>
                      <a:pt x="189" y="86"/>
                      <a:pt x="188" y="82"/>
                    </a:cubicBezTo>
                    <a:cubicBezTo>
                      <a:pt x="205" y="67"/>
                      <a:pt x="205" y="67"/>
                      <a:pt x="205" y="67"/>
                    </a:cubicBezTo>
                    <a:cubicBezTo>
                      <a:pt x="202" y="60"/>
                      <a:pt x="199" y="54"/>
                      <a:pt x="195" y="48"/>
                    </a:cubicBezTo>
                    <a:cubicBezTo>
                      <a:pt x="173" y="53"/>
                      <a:pt x="173" y="53"/>
                      <a:pt x="173" y="53"/>
                    </a:cubicBezTo>
                    <a:cubicBezTo>
                      <a:pt x="170" y="50"/>
                      <a:pt x="168" y="47"/>
                      <a:pt x="165" y="44"/>
                    </a:cubicBezTo>
                    <a:cubicBezTo>
                      <a:pt x="172" y="23"/>
                      <a:pt x="172" y="23"/>
                      <a:pt x="172" y="23"/>
                    </a:cubicBezTo>
                    <a:cubicBezTo>
                      <a:pt x="169" y="21"/>
                      <a:pt x="166" y="19"/>
                      <a:pt x="163" y="17"/>
                    </a:cubicBezTo>
                    <a:cubicBezTo>
                      <a:pt x="160" y="15"/>
                      <a:pt x="157" y="13"/>
                      <a:pt x="154" y="12"/>
                    </a:cubicBezTo>
                    <a:cubicBezTo>
                      <a:pt x="138" y="27"/>
                      <a:pt x="138" y="27"/>
                      <a:pt x="138" y="27"/>
                    </a:cubicBezTo>
                    <a:cubicBezTo>
                      <a:pt x="134" y="26"/>
                      <a:pt x="130" y="24"/>
                      <a:pt x="127" y="23"/>
                    </a:cubicBezTo>
                    <a:cubicBezTo>
                      <a:pt x="122" y="1"/>
                      <a:pt x="122" y="1"/>
                      <a:pt x="122" y="1"/>
                    </a:cubicBezTo>
                    <a:cubicBezTo>
                      <a:pt x="115" y="0"/>
                      <a:pt x="108" y="0"/>
                      <a:pt x="101" y="0"/>
                    </a:cubicBezTo>
                    <a:cubicBezTo>
                      <a:pt x="94" y="22"/>
                      <a:pt x="94" y="22"/>
                      <a:pt x="94" y="22"/>
                    </a:cubicBezTo>
                    <a:cubicBezTo>
                      <a:pt x="90" y="23"/>
                      <a:pt x="87" y="23"/>
                      <a:pt x="83" y="24"/>
                    </a:cubicBezTo>
                    <a:cubicBezTo>
                      <a:pt x="68" y="8"/>
                      <a:pt x="68" y="8"/>
                      <a:pt x="68" y="8"/>
                    </a:cubicBezTo>
                    <a:cubicBezTo>
                      <a:pt x="61" y="10"/>
                      <a:pt x="55" y="13"/>
                      <a:pt x="49" y="17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1" y="42"/>
                      <a:pt x="48" y="44"/>
                      <a:pt x="45" y="47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22" y="43"/>
                      <a:pt x="19" y="46"/>
                      <a:pt x="17" y="49"/>
                    </a:cubicBezTo>
                    <a:cubicBezTo>
                      <a:pt x="15" y="52"/>
                      <a:pt x="14" y="55"/>
                      <a:pt x="12" y="58"/>
                    </a:cubicBezTo>
                    <a:cubicBezTo>
                      <a:pt x="28" y="75"/>
                      <a:pt x="28" y="75"/>
                      <a:pt x="28" y="75"/>
                    </a:cubicBezTo>
                    <a:cubicBezTo>
                      <a:pt x="27" y="78"/>
                      <a:pt x="25" y="82"/>
                      <a:pt x="24" y="86"/>
                    </a:cubicBezTo>
                    <a:cubicBezTo>
                      <a:pt x="2" y="90"/>
                      <a:pt x="2" y="90"/>
                      <a:pt x="2" y="90"/>
                    </a:cubicBezTo>
                    <a:cubicBezTo>
                      <a:pt x="1" y="97"/>
                      <a:pt x="0" y="104"/>
                      <a:pt x="1" y="111"/>
                    </a:cubicBezTo>
                    <a:cubicBezTo>
                      <a:pt x="23" y="118"/>
                      <a:pt x="23" y="118"/>
                      <a:pt x="23" y="118"/>
                    </a:cubicBezTo>
                    <a:cubicBezTo>
                      <a:pt x="24" y="122"/>
                      <a:pt x="24" y="126"/>
                      <a:pt x="25" y="129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11" y="151"/>
                      <a:pt x="14" y="158"/>
                      <a:pt x="18" y="164"/>
                    </a:cubicBezTo>
                    <a:cubicBezTo>
                      <a:pt x="40" y="158"/>
                      <a:pt x="40" y="158"/>
                      <a:pt x="40" y="158"/>
                    </a:cubicBezTo>
                    <a:cubicBezTo>
                      <a:pt x="43" y="161"/>
                      <a:pt x="45" y="164"/>
                      <a:pt x="48" y="167"/>
                    </a:cubicBezTo>
                    <a:cubicBezTo>
                      <a:pt x="41" y="189"/>
                      <a:pt x="41" y="189"/>
                      <a:pt x="41" y="189"/>
                    </a:cubicBezTo>
                    <a:cubicBezTo>
                      <a:pt x="44" y="191"/>
                      <a:pt x="46" y="193"/>
                      <a:pt x="49" y="195"/>
                    </a:cubicBezTo>
                    <a:cubicBezTo>
                      <a:pt x="52" y="197"/>
                      <a:pt x="56" y="199"/>
                      <a:pt x="59" y="200"/>
                    </a:cubicBezTo>
                    <a:cubicBezTo>
                      <a:pt x="76" y="184"/>
                      <a:pt x="76" y="184"/>
                      <a:pt x="76" y="184"/>
                    </a:cubicBezTo>
                    <a:cubicBezTo>
                      <a:pt x="79" y="186"/>
                      <a:pt x="83" y="187"/>
                      <a:pt x="87" y="188"/>
                    </a:cubicBezTo>
                    <a:cubicBezTo>
                      <a:pt x="91" y="210"/>
                      <a:pt x="91" y="210"/>
                      <a:pt x="91" y="210"/>
                    </a:cubicBezTo>
                    <a:cubicBezTo>
                      <a:pt x="98" y="212"/>
                      <a:pt x="105" y="212"/>
                      <a:pt x="112" y="211"/>
                    </a:cubicBezTo>
                    <a:cubicBezTo>
                      <a:pt x="119" y="189"/>
                      <a:pt x="119" y="189"/>
                      <a:pt x="119" y="189"/>
                    </a:cubicBezTo>
                    <a:cubicBezTo>
                      <a:pt x="123" y="189"/>
                      <a:pt x="127" y="188"/>
                      <a:pt x="130" y="187"/>
                    </a:cubicBezTo>
                    <a:cubicBezTo>
                      <a:pt x="146" y="204"/>
                      <a:pt x="146" y="204"/>
                      <a:pt x="146" y="204"/>
                    </a:cubicBezTo>
                    <a:cubicBezTo>
                      <a:pt x="152" y="201"/>
                      <a:pt x="159" y="198"/>
                      <a:pt x="165" y="194"/>
                    </a:cubicBezTo>
                    <a:cubicBezTo>
                      <a:pt x="159" y="172"/>
                      <a:pt x="159" y="172"/>
                      <a:pt x="159" y="172"/>
                    </a:cubicBezTo>
                    <a:cubicBezTo>
                      <a:pt x="162" y="169"/>
                      <a:pt x="165" y="167"/>
                      <a:pt x="168" y="164"/>
                    </a:cubicBezTo>
                    <a:cubicBezTo>
                      <a:pt x="189" y="171"/>
                      <a:pt x="189" y="171"/>
                      <a:pt x="189" y="171"/>
                    </a:cubicBezTo>
                    <a:cubicBezTo>
                      <a:pt x="191" y="169"/>
                      <a:pt x="193" y="166"/>
                      <a:pt x="195" y="163"/>
                    </a:cubicBezTo>
                    <a:cubicBezTo>
                      <a:pt x="197" y="160"/>
                      <a:pt x="199" y="156"/>
                      <a:pt x="201" y="153"/>
                    </a:cubicBezTo>
                    <a:cubicBezTo>
                      <a:pt x="185" y="137"/>
                      <a:pt x="185" y="137"/>
                      <a:pt x="185" y="137"/>
                    </a:cubicBezTo>
                    <a:cubicBezTo>
                      <a:pt x="187" y="133"/>
                      <a:pt x="188" y="129"/>
                      <a:pt x="189" y="126"/>
                    </a:cubicBezTo>
                    <a:cubicBezTo>
                      <a:pt x="211" y="121"/>
                      <a:pt x="211" y="121"/>
                      <a:pt x="211" y="121"/>
                    </a:cubicBezTo>
                    <a:cubicBezTo>
                      <a:pt x="212" y="114"/>
                      <a:pt x="212" y="107"/>
                      <a:pt x="212" y="100"/>
                    </a:cubicBezTo>
                    <a:lnTo>
                      <a:pt x="190" y="93"/>
                    </a:lnTo>
                    <a:close/>
                    <a:moveTo>
                      <a:pt x="163" y="142"/>
                    </a:moveTo>
                    <a:cubicBezTo>
                      <a:pt x="143" y="174"/>
                      <a:pt x="101" y="183"/>
                      <a:pt x="70" y="163"/>
                    </a:cubicBezTo>
                    <a:cubicBezTo>
                      <a:pt x="38" y="143"/>
                      <a:pt x="29" y="101"/>
                      <a:pt x="49" y="70"/>
                    </a:cubicBezTo>
                    <a:cubicBezTo>
                      <a:pt x="70" y="38"/>
                      <a:pt x="111" y="29"/>
                      <a:pt x="143" y="49"/>
                    </a:cubicBezTo>
                    <a:cubicBezTo>
                      <a:pt x="174" y="69"/>
                      <a:pt x="183" y="111"/>
                      <a:pt x="163" y="14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" name="Freeform 11"/>
              <p:cNvSpPr>
                <a:spLocks noEditPoints="1"/>
              </p:cNvSpPr>
              <p:nvPr/>
            </p:nvSpPr>
            <p:spPr bwMode="auto">
              <a:xfrm>
                <a:off x="5522826" y="3382655"/>
                <a:ext cx="480687" cy="480687"/>
              </a:xfrm>
              <a:custGeom>
                <a:avLst/>
                <a:gdLst>
                  <a:gd name="T0" fmla="*/ 2147483646 w 176"/>
                  <a:gd name="T1" fmla="*/ 2147483646 h 176"/>
                  <a:gd name="T2" fmla="*/ 2147483646 w 176"/>
                  <a:gd name="T3" fmla="*/ 2147483646 h 176"/>
                  <a:gd name="T4" fmla="*/ 2147483646 w 176"/>
                  <a:gd name="T5" fmla="*/ 2147483646 h 176"/>
                  <a:gd name="T6" fmla="*/ 2147483646 w 176"/>
                  <a:gd name="T7" fmla="*/ 2147483646 h 176"/>
                  <a:gd name="T8" fmla="*/ 2147483646 w 176"/>
                  <a:gd name="T9" fmla="*/ 2147483646 h 176"/>
                  <a:gd name="T10" fmla="*/ 2147483646 w 176"/>
                  <a:gd name="T11" fmla="*/ 2147483646 h 176"/>
                  <a:gd name="T12" fmla="*/ 2147483646 w 176"/>
                  <a:gd name="T13" fmla="*/ 2147483646 h 176"/>
                  <a:gd name="T14" fmla="*/ 2147483646 w 176"/>
                  <a:gd name="T15" fmla="*/ 2147483646 h 176"/>
                  <a:gd name="T16" fmla="*/ 2147483646 w 176"/>
                  <a:gd name="T17" fmla="*/ 2147483646 h 176"/>
                  <a:gd name="T18" fmla="*/ 2147483646 w 176"/>
                  <a:gd name="T19" fmla="*/ 2147483646 h 176"/>
                  <a:gd name="T20" fmla="*/ 2147483646 w 176"/>
                  <a:gd name="T21" fmla="*/ 0 h 176"/>
                  <a:gd name="T22" fmla="*/ 2147483646 w 176"/>
                  <a:gd name="T23" fmla="*/ 2147483646 h 176"/>
                  <a:gd name="T24" fmla="*/ 2147483646 w 176"/>
                  <a:gd name="T25" fmla="*/ 2147483646 h 176"/>
                  <a:gd name="T26" fmla="*/ 2147483646 w 176"/>
                  <a:gd name="T27" fmla="*/ 2147483646 h 176"/>
                  <a:gd name="T28" fmla="*/ 2147483646 w 176"/>
                  <a:gd name="T29" fmla="*/ 2147483646 h 176"/>
                  <a:gd name="T30" fmla="*/ 2147483646 w 176"/>
                  <a:gd name="T31" fmla="*/ 2147483646 h 176"/>
                  <a:gd name="T32" fmla="*/ 2147483646 w 176"/>
                  <a:gd name="T33" fmla="*/ 2147483646 h 176"/>
                  <a:gd name="T34" fmla="*/ 2147483646 w 176"/>
                  <a:gd name="T35" fmla="*/ 2147483646 h 176"/>
                  <a:gd name="T36" fmla="*/ 2147483646 w 176"/>
                  <a:gd name="T37" fmla="*/ 2147483646 h 176"/>
                  <a:gd name="T38" fmla="*/ 0 w 176"/>
                  <a:gd name="T39" fmla="*/ 2147483646 h 176"/>
                  <a:gd name="T40" fmla="*/ 2147483646 w 176"/>
                  <a:gd name="T41" fmla="*/ 2147483646 h 176"/>
                  <a:gd name="T42" fmla="*/ 2147483646 w 176"/>
                  <a:gd name="T43" fmla="*/ 2147483646 h 176"/>
                  <a:gd name="T44" fmla="*/ 2147483646 w 176"/>
                  <a:gd name="T45" fmla="*/ 2147483646 h 176"/>
                  <a:gd name="T46" fmla="*/ 2147483646 w 176"/>
                  <a:gd name="T47" fmla="*/ 2147483646 h 176"/>
                  <a:gd name="T48" fmla="*/ 2147483646 w 176"/>
                  <a:gd name="T49" fmla="*/ 2147483646 h 176"/>
                  <a:gd name="T50" fmla="*/ 2147483646 w 176"/>
                  <a:gd name="T51" fmla="*/ 2147483646 h 176"/>
                  <a:gd name="T52" fmla="*/ 2147483646 w 176"/>
                  <a:gd name="T53" fmla="*/ 2147483646 h 176"/>
                  <a:gd name="T54" fmla="*/ 2147483646 w 176"/>
                  <a:gd name="T55" fmla="*/ 2147483646 h 176"/>
                  <a:gd name="T56" fmla="*/ 2147483646 w 176"/>
                  <a:gd name="T57" fmla="*/ 2147483646 h 176"/>
                  <a:gd name="T58" fmla="*/ 2147483646 w 176"/>
                  <a:gd name="T59" fmla="*/ 2147483646 h 176"/>
                  <a:gd name="T60" fmla="*/ 2147483646 w 176"/>
                  <a:gd name="T61" fmla="*/ 2147483646 h 176"/>
                  <a:gd name="T62" fmla="*/ 2147483646 w 176"/>
                  <a:gd name="T63" fmla="*/ 2147483646 h 176"/>
                  <a:gd name="T64" fmla="*/ 2147483646 w 176"/>
                  <a:gd name="T65" fmla="*/ 2147483646 h 176"/>
                  <a:gd name="T66" fmla="*/ 2147483646 w 176"/>
                  <a:gd name="T67" fmla="*/ 2147483646 h 176"/>
                  <a:gd name="T68" fmla="*/ 2147483646 w 176"/>
                  <a:gd name="T69" fmla="*/ 2147483646 h 176"/>
                  <a:gd name="T70" fmla="*/ 2147483646 w 176"/>
                  <a:gd name="T71" fmla="*/ 2147483646 h 176"/>
                  <a:gd name="T72" fmla="*/ 2147483646 w 176"/>
                  <a:gd name="T73" fmla="*/ 2147483646 h 176"/>
                  <a:gd name="T74" fmla="*/ 2147483646 w 176"/>
                  <a:gd name="T75" fmla="*/ 2147483646 h 176"/>
                  <a:gd name="T76" fmla="*/ 2147483646 w 176"/>
                  <a:gd name="T77" fmla="*/ 2147483646 h 176"/>
                  <a:gd name="T78" fmla="*/ 2147483646 w 176"/>
                  <a:gd name="T79" fmla="*/ 2147483646 h 176"/>
                  <a:gd name="T80" fmla="*/ 2147483646 w 176"/>
                  <a:gd name="T81" fmla="*/ 2147483646 h 176"/>
                  <a:gd name="T82" fmla="*/ 2147483646 w 176"/>
                  <a:gd name="T83" fmla="*/ 2147483646 h 17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76" h="176">
                    <a:moveTo>
                      <a:pt x="156" y="88"/>
                    </a:moveTo>
                    <a:cubicBezTo>
                      <a:pt x="176" y="75"/>
                      <a:pt x="176" y="75"/>
                      <a:pt x="176" y="75"/>
                    </a:cubicBezTo>
                    <a:cubicBezTo>
                      <a:pt x="175" y="69"/>
                      <a:pt x="174" y="64"/>
                      <a:pt x="172" y="58"/>
                    </a:cubicBezTo>
                    <a:cubicBezTo>
                      <a:pt x="147" y="55"/>
                      <a:pt x="147" y="55"/>
                      <a:pt x="147" y="55"/>
                    </a:cubicBezTo>
                    <a:cubicBezTo>
                      <a:pt x="145" y="51"/>
                      <a:pt x="142" y="47"/>
                      <a:pt x="138" y="43"/>
                    </a:cubicBezTo>
                    <a:cubicBezTo>
                      <a:pt x="144" y="20"/>
                      <a:pt x="144" y="20"/>
                      <a:pt x="144" y="20"/>
                    </a:cubicBezTo>
                    <a:cubicBezTo>
                      <a:pt x="141" y="18"/>
                      <a:pt x="139" y="16"/>
                      <a:pt x="136" y="14"/>
                    </a:cubicBezTo>
                    <a:cubicBezTo>
                      <a:pt x="134" y="12"/>
                      <a:pt x="131" y="11"/>
                      <a:pt x="128" y="10"/>
                    </a:cubicBezTo>
                    <a:cubicBezTo>
                      <a:pt x="109" y="24"/>
                      <a:pt x="109" y="24"/>
                      <a:pt x="109" y="24"/>
                    </a:cubicBezTo>
                    <a:cubicBezTo>
                      <a:pt x="104" y="23"/>
                      <a:pt x="99" y="22"/>
                      <a:pt x="94" y="21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76" y="1"/>
                      <a:pt x="70" y="2"/>
                      <a:pt x="64" y="4"/>
                    </a:cubicBezTo>
                    <a:cubicBezTo>
                      <a:pt x="61" y="27"/>
                      <a:pt x="61" y="27"/>
                      <a:pt x="61" y="27"/>
                    </a:cubicBezTo>
                    <a:cubicBezTo>
                      <a:pt x="55" y="29"/>
                      <a:pt x="50" y="33"/>
                      <a:pt x="45" y="37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18" y="34"/>
                      <a:pt x="16" y="38"/>
                      <a:pt x="14" y="41"/>
                    </a:cubicBezTo>
                    <a:cubicBezTo>
                      <a:pt x="13" y="42"/>
                      <a:pt x="13" y="43"/>
                      <a:pt x="12" y="44"/>
                    </a:cubicBezTo>
                    <a:cubicBezTo>
                      <a:pt x="26" y="62"/>
                      <a:pt x="26" y="62"/>
                      <a:pt x="26" y="62"/>
                    </a:cubicBezTo>
                    <a:cubicBezTo>
                      <a:pt x="23" y="70"/>
                      <a:pt x="22" y="77"/>
                      <a:pt x="21" y="85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1" y="103"/>
                      <a:pt x="1" y="107"/>
                      <a:pt x="3" y="111"/>
                    </a:cubicBezTo>
                    <a:cubicBezTo>
                      <a:pt x="26" y="114"/>
                      <a:pt x="26" y="114"/>
                      <a:pt x="26" y="114"/>
                    </a:cubicBezTo>
                    <a:cubicBezTo>
                      <a:pt x="29" y="122"/>
                      <a:pt x="34" y="130"/>
                      <a:pt x="41" y="137"/>
                    </a:cubicBezTo>
                    <a:cubicBezTo>
                      <a:pt x="36" y="160"/>
                      <a:pt x="36" y="160"/>
                      <a:pt x="36" y="160"/>
                    </a:cubicBezTo>
                    <a:cubicBezTo>
                      <a:pt x="37" y="161"/>
                      <a:pt x="39" y="163"/>
                      <a:pt x="41" y="164"/>
                    </a:cubicBezTo>
                    <a:cubicBezTo>
                      <a:pt x="42" y="165"/>
                      <a:pt x="44" y="166"/>
                      <a:pt x="46" y="167"/>
                    </a:cubicBezTo>
                    <a:cubicBezTo>
                      <a:pt x="65" y="152"/>
                      <a:pt x="65" y="152"/>
                      <a:pt x="65" y="152"/>
                    </a:cubicBezTo>
                    <a:cubicBezTo>
                      <a:pt x="74" y="155"/>
                      <a:pt x="83" y="157"/>
                      <a:pt x="92" y="156"/>
                    </a:cubicBezTo>
                    <a:cubicBezTo>
                      <a:pt x="104" y="176"/>
                      <a:pt x="104" y="176"/>
                      <a:pt x="104" y="176"/>
                    </a:cubicBezTo>
                    <a:cubicBezTo>
                      <a:pt x="109" y="175"/>
                      <a:pt x="113" y="174"/>
                      <a:pt x="117" y="173"/>
                    </a:cubicBezTo>
                    <a:cubicBezTo>
                      <a:pt x="120" y="149"/>
                      <a:pt x="120" y="149"/>
                      <a:pt x="120" y="149"/>
                    </a:cubicBezTo>
                    <a:cubicBezTo>
                      <a:pt x="127" y="145"/>
                      <a:pt x="133" y="140"/>
                      <a:pt x="139" y="134"/>
                    </a:cubicBezTo>
                    <a:cubicBezTo>
                      <a:pt x="162" y="139"/>
                      <a:pt x="162" y="139"/>
                      <a:pt x="162" y="139"/>
                    </a:cubicBezTo>
                    <a:cubicBezTo>
                      <a:pt x="162" y="138"/>
                      <a:pt x="163" y="138"/>
                      <a:pt x="163" y="137"/>
                    </a:cubicBezTo>
                    <a:cubicBezTo>
                      <a:pt x="165" y="133"/>
                      <a:pt x="167" y="130"/>
                      <a:pt x="169" y="126"/>
                    </a:cubicBezTo>
                    <a:cubicBezTo>
                      <a:pt x="154" y="106"/>
                      <a:pt x="154" y="106"/>
                      <a:pt x="154" y="106"/>
                    </a:cubicBezTo>
                    <a:cubicBezTo>
                      <a:pt x="156" y="100"/>
                      <a:pt x="156" y="94"/>
                      <a:pt x="156" y="88"/>
                    </a:cubicBezTo>
                    <a:close/>
                    <a:moveTo>
                      <a:pt x="131" y="116"/>
                    </a:moveTo>
                    <a:cubicBezTo>
                      <a:pt x="116" y="140"/>
                      <a:pt x="85" y="146"/>
                      <a:pt x="61" y="131"/>
                    </a:cubicBezTo>
                    <a:cubicBezTo>
                      <a:pt x="38" y="116"/>
                      <a:pt x="31" y="85"/>
                      <a:pt x="46" y="61"/>
                    </a:cubicBezTo>
                    <a:cubicBezTo>
                      <a:pt x="61" y="38"/>
                      <a:pt x="92" y="31"/>
                      <a:pt x="116" y="46"/>
                    </a:cubicBezTo>
                    <a:cubicBezTo>
                      <a:pt x="140" y="61"/>
                      <a:pt x="146" y="92"/>
                      <a:pt x="131" y="11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" name="Freeform 12"/>
              <p:cNvSpPr>
                <a:spLocks noEditPoints="1"/>
              </p:cNvSpPr>
              <p:nvPr/>
            </p:nvSpPr>
            <p:spPr bwMode="auto">
              <a:xfrm>
                <a:off x="5500872" y="3059116"/>
                <a:ext cx="358204" cy="367448"/>
              </a:xfrm>
              <a:custGeom>
                <a:avLst/>
                <a:gdLst>
                  <a:gd name="T0" fmla="*/ 2147483646 w 131"/>
                  <a:gd name="T1" fmla="*/ 2147483646 h 134"/>
                  <a:gd name="T2" fmla="*/ 2147483646 w 131"/>
                  <a:gd name="T3" fmla="*/ 2147483646 h 134"/>
                  <a:gd name="T4" fmla="*/ 2147483646 w 131"/>
                  <a:gd name="T5" fmla="*/ 2147483646 h 134"/>
                  <a:gd name="T6" fmla="*/ 2147483646 w 131"/>
                  <a:gd name="T7" fmla="*/ 2147483646 h 134"/>
                  <a:gd name="T8" fmla="*/ 2147483646 w 131"/>
                  <a:gd name="T9" fmla="*/ 2147483646 h 134"/>
                  <a:gd name="T10" fmla="*/ 2147483646 w 131"/>
                  <a:gd name="T11" fmla="*/ 2147483646 h 134"/>
                  <a:gd name="T12" fmla="*/ 2147483646 w 131"/>
                  <a:gd name="T13" fmla="*/ 2147483646 h 134"/>
                  <a:gd name="T14" fmla="*/ 2147483646 w 131"/>
                  <a:gd name="T15" fmla="*/ 2147483646 h 134"/>
                  <a:gd name="T16" fmla="*/ 2147483646 w 131"/>
                  <a:gd name="T17" fmla="*/ 2147483646 h 134"/>
                  <a:gd name="T18" fmla="*/ 2147483646 w 131"/>
                  <a:gd name="T19" fmla="*/ 2147483646 h 134"/>
                  <a:gd name="T20" fmla="*/ 2147483646 w 131"/>
                  <a:gd name="T21" fmla="*/ 2147483646 h 134"/>
                  <a:gd name="T22" fmla="*/ 2147483646 w 131"/>
                  <a:gd name="T23" fmla="*/ 2147483646 h 134"/>
                  <a:gd name="T24" fmla="*/ 2147483646 w 131"/>
                  <a:gd name="T25" fmla="*/ 2147483646 h 134"/>
                  <a:gd name="T26" fmla="*/ 2147483646 w 131"/>
                  <a:gd name="T27" fmla="*/ 2147483646 h 134"/>
                  <a:gd name="T28" fmla="*/ 2147483646 w 131"/>
                  <a:gd name="T29" fmla="*/ 2147483646 h 134"/>
                  <a:gd name="T30" fmla="*/ 2147483646 w 131"/>
                  <a:gd name="T31" fmla="*/ 2147483646 h 134"/>
                  <a:gd name="T32" fmla="*/ 2147483646 w 131"/>
                  <a:gd name="T33" fmla="*/ 2147483646 h 134"/>
                  <a:gd name="T34" fmla="*/ 2147483646 w 131"/>
                  <a:gd name="T35" fmla="*/ 2147483646 h 134"/>
                  <a:gd name="T36" fmla="*/ 2147483646 w 131"/>
                  <a:gd name="T37" fmla="*/ 2147483646 h 134"/>
                  <a:gd name="T38" fmla="*/ 2147483646 w 131"/>
                  <a:gd name="T39" fmla="*/ 2147483646 h 134"/>
                  <a:gd name="T40" fmla="*/ 2147483646 w 131"/>
                  <a:gd name="T41" fmla="*/ 2147483646 h 134"/>
                  <a:gd name="T42" fmla="*/ 2147483646 w 131"/>
                  <a:gd name="T43" fmla="*/ 2147483646 h 134"/>
                  <a:gd name="T44" fmla="*/ 2147483646 w 131"/>
                  <a:gd name="T45" fmla="*/ 2147483646 h 134"/>
                  <a:gd name="T46" fmla="*/ 2147483646 w 131"/>
                  <a:gd name="T47" fmla="*/ 0 h 134"/>
                  <a:gd name="T48" fmla="*/ 2147483646 w 131"/>
                  <a:gd name="T49" fmla="*/ 2147483646 h 134"/>
                  <a:gd name="T50" fmla="*/ 2147483646 w 131"/>
                  <a:gd name="T51" fmla="*/ 2147483646 h 134"/>
                  <a:gd name="T52" fmla="*/ 2147483646 w 131"/>
                  <a:gd name="T53" fmla="*/ 2147483646 h 134"/>
                  <a:gd name="T54" fmla="*/ 2147483646 w 131"/>
                  <a:gd name="T55" fmla="*/ 2147483646 h 134"/>
                  <a:gd name="T56" fmla="*/ 0 w 131"/>
                  <a:gd name="T57" fmla="*/ 2147483646 h 134"/>
                  <a:gd name="T58" fmla="*/ 2147483646 w 131"/>
                  <a:gd name="T59" fmla="*/ 2147483646 h 134"/>
                  <a:gd name="T60" fmla="*/ 2147483646 w 131"/>
                  <a:gd name="T61" fmla="*/ 2147483646 h 134"/>
                  <a:gd name="T62" fmla="*/ 2147483646 w 131"/>
                  <a:gd name="T63" fmla="*/ 2147483646 h 134"/>
                  <a:gd name="T64" fmla="*/ 2147483646 w 131"/>
                  <a:gd name="T65" fmla="*/ 2147483646 h 134"/>
                  <a:gd name="T66" fmla="*/ 2147483646 w 131"/>
                  <a:gd name="T67" fmla="*/ 2147483646 h 134"/>
                  <a:gd name="T68" fmla="*/ 2147483646 w 131"/>
                  <a:gd name="T69" fmla="*/ 2147483646 h 134"/>
                  <a:gd name="T70" fmla="*/ 2147483646 w 131"/>
                  <a:gd name="T71" fmla="*/ 2147483646 h 13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131" h="134">
                    <a:moveTo>
                      <a:pt x="14" y="79"/>
                    </a:moveTo>
                    <a:cubicBezTo>
                      <a:pt x="2" y="94"/>
                      <a:pt x="2" y="94"/>
                      <a:pt x="2" y="94"/>
                    </a:cubicBezTo>
                    <a:cubicBezTo>
                      <a:pt x="3" y="97"/>
                      <a:pt x="5" y="101"/>
                      <a:pt x="7" y="104"/>
                    </a:cubicBezTo>
                    <a:cubicBezTo>
                      <a:pt x="27" y="102"/>
                      <a:pt x="27" y="102"/>
                      <a:pt x="27" y="102"/>
                    </a:cubicBezTo>
                    <a:cubicBezTo>
                      <a:pt x="29" y="104"/>
                      <a:pt x="31" y="106"/>
                      <a:pt x="34" y="108"/>
                    </a:cubicBezTo>
                    <a:cubicBezTo>
                      <a:pt x="37" y="110"/>
                      <a:pt x="39" y="111"/>
                      <a:pt x="42" y="113"/>
                    </a:cubicBezTo>
                    <a:cubicBezTo>
                      <a:pt x="46" y="132"/>
                      <a:pt x="46" y="132"/>
                      <a:pt x="46" y="132"/>
                    </a:cubicBezTo>
                    <a:cubicBezTo>
                      <a:pt x="50" y="133"/>
                      <a:pt x="54" y="134"/>
                      <a:pt x="58" y="134"/>
                    </a:cubicBezTo>
                    <a:cubicBezTo>
                      <a:pt x="68" y="117"/>
                      <a:pt x="68" y="117"/>
                      <a:pt x="68" y="117"/>
                    </a:cubicBezTo>
                    <a:cubicBezTo>
                      <a:pt x="75" y="117"/>
                      <a:pt x="81" y="115"/>
                      <a:pt x="87" y="112"/>
                    </a:cubicBezTo>
                    <a:cubicBezTo>
                      <a:pt x="104" y="121"/>
                      <a:pt x="104" y="121"/>
                      <a:pt x="104" y="121"/>
                    </a:cubicBezTo>
                    <a:cubicBezTo>
                      <a:pt x="108" y="118"/>
                      <a:pt x="111" y="116"/>
                      <a:pt x="113" y="113"/>
                    </a:cubicBezTo>
                    <a:cubicBezTo>
                      <a:pt x="107" y="94"/>
                      <a:pt x="107" y="94"/>
                      <a:pt x="107" y="94"/>
                    </a:cubicBezTo>
                    <a:cubicBezTo>
                      <a:pt x="110" y="88"/>
                      <a:pt x="112" y="82"/>
                      <a:pt x="113" y="76"/>
                    </a:cubicBezTo>
                    <a:cubicBezTo>
                      <a:pt x="131" y="68"/>
                      <a:pt x="131" y="68"/>
                      <a:pt x="131" y="68"/>
                    </a:cubicBezTo>
                    <a:cubicBezTo>
                      <a:pt x="131" y="64"/>
                      <a:pt x="131" y="59"/>
                      <a:pt x="130" y="55"/>
                    </a:cubicBezTo>
                    <a:cubicBezTo>
                      <a:pt x="111" y="48"/>
                      <a:pt x="111" y="48"/>
                      <a:pt x="111" y="48"/>
                    </a:cubicBezTo>
                    <a:cubicBezTo>
                      <a:pt x="109" y="44"/>
                      <a:pt x="107" y="40"/>
                      <a:pt x="104" y="36"/>
                    </a:cubicBezTo>
                    <a:cubicBezTo>
                      <a:pt x="109" y="17"/>
                      <a:pt x="109" y="17"/>
                      <a:pt x="109" y="17"/>
                    </a:cubicBezTo>
                    <a:cubicBezTo>
                      <a:pt x="107" y="15"/>
                      <a:pt x="105" y="13"/>
                      <a:pt x="103" y="12"/>
                    </a:cubicBezTo>
                    <a:cubicBezTo>
                      <a:pt x="101" y="11"/>
                      <a:pt x="99" y="9"/>
                      <a:pt x="97" y="8"/>
                    </a:cubicBezTo>
                    <a:cubicBezTo>
                      <a:pt x="80" y="19"/>
                      <a:pt x="80" y="19"/>
                      <a:pt x="80" y="19"/>
                    </a:cubicBezTo>
                    <a:cubicBezTo>
                      <a:pt x="76" y="17"/>
                      <a:pt x="71" y="16"/>
                      <a:pt x="66" y="16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0" y="1"/>
                      <a:pt x="45" y="2"/>
                      <a:pt x="41" y="3"/>
                    </a:cubicBezTo>
                    <a:cubicBezTo>
                      <a:pt x="39" y="23"/>
                      <a:pt x="39" y="23"/>
                      <a:pt x="39" y="23"/>
                    </a:cubicBezTo>
                    <a:cubicBezTo>
                      <a:pt x="33" y="26"/>
                      <a:pt x="29" y="30"/>
                      <a:pt x="25" y="34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2" y="38"/>
                      <a:pt x="1" y="41"/>
                      <a:pt x="0" y="45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3" y="65"/>
                      <a:pt x="13" y="72"/>
                      <a:pt x="14" y="79"/>
                    </a:cubicBezTo>
                    <a:close/>
                    <a:moveTo>
                      <a:pt x="32" y="45"/>
                    </a:moveTo>
                    <a:cubicBezTo>
                      <a:pt x="45" y="28"/>
                      <a:pt x="69" y="24"/>
                      <a:pt x="86" y="36"/>
                    </a:cubicBezTo>
                    <a:cubicBezTo>
                      <a:pt x="103" y="49"/>
                      <a:pt x="106" y="72"/>
                      <a:pt x="94" y="89"/>
                    </a:cubicBezTo>
                    <a:cubicBezTo>
                      <a:pt x="82" y="106"/>
                      <a:pt x="58" y="110"/>
                      <a:pt x="41" y="98"/>
                    </a:cubicBezTo>
                    <a:cubicBezTo>
                      <a:pt x="24" y="86"/>
                      <a:pt x="20" y="62"/>
                      <a:pt x="32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cxnSp>
          <p:nvCxnSpPr>
            <p:cNvPr id="18" name="直接连接符 17"/>
            <p:cNvCxnSpPr/>
            <p:nvPr/>
          </p:nvCxnSpPr>
          <p:spPr>
            <a:xfrm>
              <a:off x="6188827" y="3484794"/>
              <a:ext cx="2611438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4"/>
          <p:cNvSpPr txBox="1"/>
          <p:nvPr/>
        </p:nvSpPr>
        <p:spPr>
          <a:xfrm>
            <a:off x="4007168" y="1517015"/>
            <a:ext cx="114141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徜徉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5"/>
          <p:cNvSpPr txBox="1"/>
          <p:nvPr/>
        </p:nvSpPr>
        <p:spPr>
          <a:xfrm>
            <a:off x="4007168" y="2226628"/>
            <a:ext cx="114141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徘徊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左大括号 9"/>
          <p:cNvSpPr/>
          <p:nvPr/>
        </p:nvSpPr>
        <p:spPr>
          <a:xfrm>
            <a:off x="3773805" y="1672590"/>
            <a:ext cx="244475" cy="925513"/>
          </a:xfrm>
          <a:prstGeom prst="leftBrace">
            <a:avLst>
              <a:gd name="adj1" fmla="val 836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txBody>
          <a:bodyPr anchor="ctr"/>
          <a:p>
            <a:pPr lvl="0" algn="ctr"/>
            <a:endParaRPr lang="zh-CN" altLang="en-US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燕尾形箭头 10"/>
          <p:cNvSpPr/>
          <p:nvPr/>
        </p:nvSpPr>
        <p:spPr>
          <a:xfrm>
            <a:off x="5056505" y="1694815"/>
            <a:ext cx="746125" cy="234950"/>
          </a:xfrm>
          <a:prstGeom prst="notchedRightArrow">
            <a:avLst>
              <a:gd name="adj1" fmla="val 50000"/>
              <a:gd name="adj2" fmla="val 49766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lvl="0"/>
            <a:endParaRPr lang="zh-CN" altLang="en-US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燕尾形箭头 11"/>
          <p:cNvSpPr/>
          <p:nvPr/>
        </p:nvSpPr>
        <p:spPr>
          <a:xfrm>
            <a:off x="5062855" y="2383790"/>
            <a:ext cx="747713" cy="233363"/>
          </a:xfrm>
          <a:prstGeom prst="notchedRightArrow">
            <a:avLst>
              <a:gd name="adj1" fmla="val 50000"/>
              <a:gd name="adj2" fmla="val 50212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lvl="0"/>
            <a:endParaRPr lang="zh-CN" altLang="en-US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3" name="TextBox 14"/>
          <p:cNvSpPr txBox="1"/>
          <p:nvPr/>
        </p:nvSpPr>
        <p:spPr>
          <a:xfrm>
            <a:off x="5921693" y="1524953"/>
            <a:ext cx="416401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他一个人徜徉在河堤上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15"/>
          <p:cNvSpPr txBox="1"/>
          <p:nvPr/>
        </p:nvSpPr>
        <p:spPr>
          <a:xfrm>
            <a:off x="5921693" y="2234565"/>
            <a:ext cx="3862387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他一个人徘徊在河堤上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16"/>
          <p:cNvSpPr txBox="1"/>
          <p:nvPr/>
        </p:nvSpPr>
        <p:spPr>
          <a:xfrm>
            <a:off x="10058718" y="1513840"/>
            <a:ext cx="177641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心情愉悦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17"/>
          <p:cNvSpPr txBox="1"/>
          <p:nvPr/>
        </p:nvSpPr>
        <p:spPr>
          <a:xfrm>
            <a:off x="10058718" y="2223453"/>
            <a:ext cx="177641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内心纠结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5"/>
          <p:cNvSpPr txBox="1"/>
          <p:nvPr/>
        </p:nvSpPr>
        <p:spPr>
          <a:xfrm>
            <a:off x="4007168" y="3044825"/>
            <a:ext cx="114141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权衡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6"/>
          <p:cNvSpPr txBox="1"/>
          <p:nvPr/>
        </p:nvSpPr>
        <p:spPr>
          <a:xfrm>
            <a:off x="4007168" y="3754438"/>
            <a:ext cx="114141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评判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左大括号 29"/>
          <p:cNvSpPr/>
          <p:nvPr/>
        </p:nvSpPr>
        <p:spPr>
          <a:xfrm>
            <a:off x="3773805" y="3200400"/>
            <a:ext cx="244475" cy="925513"/>
          </a:xfrm>
          <a:prstGeom prst="leftBrace">
            <a:avLst>
              <a:gd name="adj1" fmla="val 836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txBody>
          <a:bodyPr anchor="ctr"/>
          <a:p>
            <a:pPr lvl="0" algn="ctr"/>
            <a:endParaRPr lang="zh-CN" altLang="en-US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31" name="燕尾形箭头 30"/>
          <p:cNvSpPr/>
          <p:nvPr/>
        </p:nvSpPr>
        <p:spPr>
          <a:xfrm>
            <a:off x="5056505" y="3222625"/>
            <a:ext cx="746125" cy="234950"/>
          </a:xfrm>
          <a:prstGeom prst="notchedRightArrow">
            <a:avLst>
              <a:gd name="adj1" fmla="val 50000"/>
              <a:gd name="adj2" fmla="val 49766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lvl="0"/>
            <a:endParaRPr lang="zh-CN" altLang="en-US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32" name="燕尾形箭头 31"/>
          <p:cNvSpPr/>
          <p:nvPr/>
        </p:nvSpPr>
        <p:spPr>
          <a:xfrm>
            <a:off x="5062855" y="3911600"/>
            <a:ext cx="747713" cy="233363"/>
          </a:xfrm>
          <a:prstGeom prst="notchedRightArrow">
            <a:avLst>
              <a:gd name="adj1" fmla="val 50000"/>
              <a:gd name="adj2" fmla="val 50212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lvl="0"/>
            <a:endParaRPr lang="zh-CN" altLang="en-US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33" name="TextBox 30"/>
          <p:cNvSpPr txBox="1"/>
          <p:nvPr/>
        </p:nvSpPr>
        <p:spPr>
          <a:xfrm>
            <a:off x="5921693" y="3052763"/>
            <a:ext cx="2300287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权衡得失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1"/>
          <p:cNvSpPr txBox="1"/>
          <p:nvPr/>
        </p:nvSpPr>
        <p:spPr>
          <a:xfrm>
            <a:off x="5921693" y="3762375"/>
            <a:ext cx="2135187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评判结果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32"/>
          <p:cNvSpPr txBox="1"/>
          <p:nvPr/>
        </p:nvSpPr>
        <p:spPr>
          <a:xfrm>
            <a:off x="8407718" y="3041650"/>
            <a:ext cx="17780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事前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3"/>
          <p:cNvSpPr txBox="1"/>
          <p:nvPr/>
        </p:nvSpPr>
        <p:spPr>
          <a:xfrm>
            <a:off x="8407718" y="3751263"/>
            <a:ext cx="17780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事后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4"/>
          <p:cNvSpPr txBox="1"/>
          <p:nvPr/>
        </p:nvSpPr>
        <p:spPr>
          <a:xfrm>
            <a:off x="4007168" y="4673600"/>
            <a:ext cx="114141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引发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35"/>
          <p:cNvSpPr txBox="1"/>
          <p:nvPr/>
        </p:nvSpPr>
        <p:spPr>
          <a:xfrm>
            <a:off x="4007168" y="5383213"/>
            <a:ext cx="114141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暴露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左大括号 38"/>
          <p:cNvSpPr/>
          <p:nvPr/>
        </p:nvSpPr>
        <p:spPr>
          <a:xfrm>
            <a:off x="3773805" y="4829175"/>
            <a:ext cx="244475" cy="925513"/>
          </a:xfrm>
          <a:prstGeom prst="leftBrace">
            <a:avLst>
              <a:gd name="adj1" fmla="val 836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txBody>
          <a:bodyPr anchor="ctr"/>
          <a:p>
            <a:pPr lvl="0" algn="ctr"/>
            <a:endParaRPr lang="zh-CN" altLang="en-US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40" name="燕尾形箭头 39"/>
          <p:cNvSpPr/>
          <p:nvPr/>
        </p:nvSpPr>
        <p:spPr>
          <a:xfrm>
            <a:off x="5056505" y="4851400"/>
            <a:ext cx="746125" cy="233363"/>
          </a:xfrm>
          <a:prstGeom prst="notchedRightArrow">
            <a:avLst>
              <a:gd name="adj1" fmla="val 50000"/>
              <a:gd name="adj2" fmla="val 50105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lvl="0"/>
            <a:endParaRPr lang="zh-CN" altLang="en-US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41" name="燕尾形箭头 40"/>
          <p:cNvSpPr/>
          <p:nvPr/>
        </p:nvSpPr>
        <p:spPr>
          <a:xfrm>
            <a:off x="5062855" y="5538788"/>
            <a:ext cx="747713" cy="234950"/>
          </a:xfrm>
          <a:prstGeom prst="notchedRightArrow">
            <a:avLst>
              <a:gd name="adj1" fmla="val 50000"/>
              <a:gd name="adj2" fmla="val 49872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lvl="0"/>
            <a:endParaRPr lang="zh-CN" altLang="en-US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42" name="TextBox 39"/>
          <p:cNvSpPr txBox="1"/>
          <p:nvPr/>
        </p:nvSpPr>
        <p:spPr>
          <a:xfrm>
            <a:off x="5921693" y="4679950"/>
            <a:ext cx="416401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引发了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问题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0"/>
          <p:cNvSpPr txBox="1"/>
          <p:nvPr/>
        </p:nvSpPr>
        <p:spPr>
          <a:xfrm>
            <a:off x="5921693" y="5389563"/>
            <a:ext cx="3862387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暴露了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问题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41"/>
          <p:cNvSpPr txBox="1"/>
          <p:nvPr/>
        </p:nvSpPr>
        <p:spPr>
          <a:xfrm>
            <a:off x="9055418" y="4668838"/>
            <a:ext cx="206851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引起发生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42"/>
          <p:cNvSpPr txBox="1"/>
          <p:nvPr/>
        </p:nvSpPr>
        <p:spPr>
          <a:xfrm>
            <a:off x="9055418" y="5381625"/>
            <a:ext cx="3081337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揭示、使人看到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 bldLvl="0" animBg="1"/>
      <p:bldP spid="11" grpId="0" bldLvl="0" animBg="1"/>
      <p:bldP spid="12" grpId="0" bldLvl="0" animBg="1"/>
      <p:bldP spid="23" grpId="0"/>
      <p:bldP spid="24" grpId="0"/>
      <p:bldP spid="25" grpId="0"/>
      <p:bldP spid="26" grpId="0"/>
      <p:bldP spid="28" grpId="0"/>
      <p:bldP spid="29" grpId="0"/>
      <p:bldP spid="30" grpId="0" bldLvl="0" animBg="1"/>
      <p:bldP spid="31" grpId="0" bldLvl="0" animBg="1"/>
      <p:bldP spid="32" grpId="0" bldLvl="0" animBg="1"/>
      <p:bldP spid="33" grpId="0"/>
      <p:bldP spid="34" grpId="0"/>
      <p:bldP spid="35" grpId="0"/>
      <p:bldP spid="36" grpId="0"/>
      <p:bldP spid="37" grpId="0"/>
      <p:bldP spid="38" grpId="0"/>
      <p:bldP spid="39" grpId="0" bldLvl="0" animBg="1"/>
      <p:bldP spid="40" grpId="0" bldLvl="0" animBg="1"/>
      <p:bldP spid="41" grpId="0" bldLvl="0" animBg="1"/>
      <p:bldP spid="42" grpId="0"/>
      <p:bldP spid="43" grpId="0"/>
      <p:bldP spid="44" grpId="0"/>
      <p:bldP spid="4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13" name="组合 12"/>
          <p:cNvGrpSpPr/>
          <p:nvPr/>
        </p:nvGrpSpPr>
        <p:grpSpPr bwMode="auto">
          <a:xfrm>
            <a:off x="717550" y="1371918"/>
            <a:ext cx="2611438" cy="4094162"/>
            <a:chOff x="6188827" y="1576619"/>
            <a:chExt cx="2611438" cy="4094163"/>
          </a:xfrm>
        </p:grpSpPr>
        <p:sp>
          <p:nvSpPr>
            <p:cNvPr id="14" name="矩形 13"/>
            <p:cNvSpPr/>
            <p:nvPr/>
          </p:nvSpPr>
          <p:spPr>
            <a:xfrm>
              <a:off x="6188827" y="1576619"/>
              <a:ext cx="2611438" cy="4094163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5" name="文本框 31"/>
            <p:cNvSpPr txBox="1">
              <a:spLocks noChangeArrowheads="1"/>
            </p:cNvSpPr>
            <p:nvPr/>
          </p:nvSpPr>
          <p:spPr bwMode="auto">
            <a:xfrm>
              <a:off x="6324717" y="4157894"/>
              <a:ext cx="2339975" cy="1014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逆向推导法</a:t>
              </a:r>
              <a:endPara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endPara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32"/>
            <p:cNvSpPr>
              <a:spLocks noChangeArrowheads="1"/>
            </p:cNvSpPr>
            <p:nvPr/>
          </p:nvSpPr>
          <p:spPr bwMode="auto">
            <a:xfrm>
              <a:off x="6719052" y="2964729"/>
              <a:ext cx="1550988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zh-CN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辨析方法</a:t>
              </a:r>
              <a:endParaRPr lang="zh-CN" altLang="zh-CN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7" name="组合 45"/>
            <p:cNvGrpSpPr/>
            <p:nvPr/>
          </p:nvGrpSpPr>
          <p:grpSpPr bwMode="auto">
            <a:xfrm>
              <a:off x="6985752" y="1729654"/>
              <a:ext cx="1019175" cy="957263"/>
              <a:chOff x="4983209" y="3059116"/>
              <a:chExt cx="1020304" cy="957907"/>
            </a:xfrm>
          </p:grpSpPr>
          <p:sp>
            <p:nvSpPr>
              <p:cNvPr id="19" name="Freeform 10"/>
              <p:cNvSpPr>
                <a:spLocks noEditPoints="1"/>
              </p:cNvSpPr>
              <p:nvPr/>
            </p:nvSpPr>
            <p:spPr bwMode="auto">
              <a:xfrm>
                <a:off x="4983209" y="3436963"/>
                <a:ext cx="580059" cy="580060"/>
              </a:xfrm>
              <a:custGeom>
                <a:avLst/>
                <a:gdLst>
                  <a:gd name="T0" fmla="*/ 2147483646 w 212"/>
                  <a:gd name="T1" fmla="*/ 2147483646 h 212"/>
                  <a:gd name="T2" fmla="*/ 2147483646 w 212"/>
                  <a:gd name="T3" fmla="*/ 2147483646 h 212"/>
                  <a:gd name="T4" fmla="*/ 2147483646 w 212"/>
                  <a:gd name="T5" fmla="*/ 2147483646 h 212"/>
                  <a:gd name="T6" fmla="*/ 2147483646 w 212"/>
                  <a:gd name="T7" fmla="*/ 2147483646 h 212"/>
                  <a:gd name="T8" fmla="*/ 2147483646 w 212"/>
                  <a:gd name="T9" fmla="*/ 2147483646 h 212"/>
                  <a:gd name="T10" fmla="*/ 2147483646 w 212"/>
                  <a:gd name="T11" fmla="*/ 2147483646 h 212"/>
                  <a:gd name="T12" fmla="*/ 2147483646 w 212"/>
                  <a:gd name="T13" fmla="*/ 2147483646 h 212"/>
                  <a:gd name="T14" fmla="*/ 2147483646 w 212"/>
                  <a:gd name="T15" fmla="*/ 2147483646 h 212"/>
                  <a:gd name="T16" fmla="*/ 2147483646 w 212"/>
                  <a:gd name="T17" fmla="*/ 2147483646 h 212"/>
                  <a:gd name="T18" fmla="*/ 2147483646 w 212"/>
                  <a:gd name="T19" fmla="*/ 2147483646 h 212"/>
                  <a:gd name="T20" fmla="*/ 2147483646 w 212"/>
                  <a:gd name="T21" fmla="*/ 2147483646 h 212"/>
                  <a:gd name="T22" fmla="*/ 2147483646 w 212"/>
                  <a:gd name="T23" fmla="*/ 2147483646 h 212"/>
                  <a:gd name="T24" fmla="*/ 2147483646 w 212"/>
                  <a:gd name="T25" fmla="*/ 0 h 212"/>
                  <a:gd name="T26" fmla="*/ 2147483646 w 212"/>
                  <a:gd name="T27" fmla="*/ 2147483646 h 212"/>
                  <a:gd name="T28" fmla="*/ 2147483646 w 212"/>
                  <a:gd name="T29" fmla="*/ 2147483646 h 212"/>
                  <a:gd name="T30" fmla="*/ 2147483646 w 212"/>
                  <a:gd name="T31" fmla="*/ 2147483646 h 212"/>
                  <a:gd name="T32" fmla="*/ 2147483646 w 212"/>
                  <a:gd name="T33" fmla="*/ 2147483646 h 212"/>
                  <a:gd name="T34" fmla="*/ 2147483646 w 212"/>
                  <a:gd name="T35" fmla="*/ 2147483646 h 212"/>
                  <a:gd name="T36" fmla="*/ 2147483646 w 212"/>
                  <a:gd name="T37" fmla="*/ 2147483646 h 212"/>
                  <a:gd name="T38" fmla="*/ 2147483646 w 212"/>
                  <a:gd name="T39" fmla="*/ 2147483646 h 212"/>
                  <a:gd name="T40" fmla="*/ 2147483646 w 212"/>
                  <a:gd name="T41" fmla="*/ 2147483646 h 212"/>
                  <a:gd name="T42" fmla="*/ 2147483646 w 212"/>
                  <a:gd name="T43" fmla="*/ 2147483646 h 212"/>
                  <a:gd name="T44" fmla="*/ 2147483646 w 212"/>
                  <a:gd name="T45" fmla="*/ 2147483646 h 212"/>
                  <a:gd name="T46" fmla="*/ 2147483646 w 212"/>
                  <a:gd name="T47" fmla="*/ 2147483646 h 212"/>
                  <a:gd name="T48" fmla="*/ 2147483646 w 212"/>
                  <a:gd name="T49" fmla="*/ 2147483646 h 212"/>
                  <a:gd name="T50" fmla="*/ 2147483646 w 212"/>
                  <a:gd name="T51" fmla="*/ 2147483646 h 212"/>
                  <a:gd name="T52" fmla="*/ 2147483646 w 212"/>
                  <a:gd name="T53" fmla="*/ 2147483646 h 212"/>
                  <a:gd name="T54" fmla="*/ 2147483646 w 212"/>
                  <a:gd name="T55" fmla="*/ 2147483646 h 212"/>
                  <a:gd name="T56" fmla="*/ 2147483646 w 212"/>
                  <a:gd name="T57" fmla="*/ 2147483646 h 212"/>
                  <a:gd name="T58" fmla="*/ 2147483646 w 212"/>
                  <a:gd name="T59" fmla="*/ 2147483646 h 212"/>
                  <a:gd name="T60" fmla="*/ 2147483646 w 212"/>
                  <a:gd name="T61" fmla="*/ 2147483646 h 212"/>
                  <a:gd name="T62" fmla="*/ 2147483646 w 212"/>
                  <a:gd name="T63" fmla="*/ 2147483646 h 212"/>
                  <a:gd name="T64" fmla="*/ 2147483646 w 212"/>
                  <a:gd name="T65" fmla="*/ 2147483646 h 212"/>
                  <a:gd name="T66" fmla="*/ 2147483646 w 212"/>
                  <a:gd name="T67" fmla="*/ 2147483646 h 212"/>
                  <a:gd name="T68" fmla="*/ 2147483646 w 212"/>
                  <a:gd name="T69" fmla="*/ 2147483646 h 212"/>
                  <a:gd name="T70" fmla="*/ 2147483646 w 212"/>
                  <a:gd name="T71" fmla="*/ 2147483646 h 212"/>
                  <a:gd name="T72" fmla="*/ 2147483646 w 212"/>
                  <a:gd name="T73" fmla="*/ 2147483646 h 212"/>
                  <a:gd name="T74" fmla="*/ 2147483646 w 212"/>
                  <a:gd name="T75" fmla="*/ 2147483646 h 212"/>
                  <a:gd name="T76" fmla="*/ 2147483646 w 212"/>
                  <a:gd name="T77" fmla="*/ 2147483646 h 212"/>
                  <a:gd name="T78" fmla="*/ 2147483646 w 212"/>
                  <a:gd name="T79" fmla="*/ 2147483646 h 212"/>
                  <a:gd name="T80" fmla="*/ 2147483646 w 212"/>
                  <a:gd name="T81" fmla="*/ 2147483646 h 212"/>
                  <a:gd name="T82" fmla="*/ 2147483646 w 212"/>
                  <a:gd name="T83" fmla="*/ 2147483646 h 212"/>
                  <a:gd name="T84" fmla="*/ 2147483646 w 212"/>
                  <a:gd name="T85" fmla="*/ 2147483646 h 212"/>
                  <a:gd name="T86" fmla="*/ 2147483646 w 212"/>
                  <a:gd name="T87" fmla="*/ 2147483646 h 212"/>
                  <a:gd name="T88" fmla="*/ 2147483646 w 212"/>
                  <a:gd name="T89" fmla="*/ 2147483646 h 212"/>
                  <a:gd name="T90" fmla="*/ 2147483646 w 212"/>
                  <a:gd name="T91" fmla="*/ 2147483646 h 212"/>
                  <a:gd name="T92" fmla="*/ 2147483646 w 212"/>
                  <a:gd name="T93" fmla="*/ 2147483646 h 212"/>
                  <a:gd name="T94" fmla="*/ 2147483646 w 212"/>
                  <a:gd name="T95" fmla="*/ 2147483646 h 212"/>
                  <a:gd name="T96" fmla="*/ 2147483646 w 212"/>
                  <a:gd name="T97" fmla="*/ 2147483646 h 212"/>
                  <a:gd name="T98" fmla="*/ 2147483646 w 212"/>
                  <a:gd name="T99" fmla="*/ 2147483646 h 212"/>
                  <a:gd name="T100" fmla="*/ 2147483646 w 212"/>
                  <a:gd name="T101" fmla="*/ 2147483646 h 212"/>
                  <a:gd name="T102" fmla="*/ 2147483646 w 212"/>
                  <a:gd name="T103" fmla="*/ 2147483646 h 212"/>
                  <a:gd name="T104" fmla="*/ 2147483646 w 212"/>
                  <a:gd name="T105" fmla="*/ 2147483646 h 212"/>
                  <a:gd name="T106" fmla="*/ 2147483646 w 212"/>
                  <a:gd name="T107" fmla="*/ 2147483646 h 212"/>
                  <a:gd name="T108" fmla="*/ 2147483646 w 212"/>
                  <a:gd name="T109" fmla="*/ 2147483646 h 212"/>
                  <a:gd name="T110" fmla="*/ 2147483646 w 212"/>
                  <a:gd name="T111" fmla="*/ 2147483646 h 212"/>
                  <a:gd name="T112" fmla="*/ 2147483646 w 212"/>
                  <a:gd name="T113" fmla="*/ 2147483646 h 212"/>
                  <a:gd name="T114" fmla="*/ 2147483646 w 212"/>
                  <a:gd name="T115" fmla="*/ 2147483646 h 212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212" h="212">
                    <a:moveTo>
                      <a:pt x="190" y="93"/>
                    </a:moveTo>
                    <a:cubicBezTo>
                      <a:pt x="190" y="89"/>
                      <a:pt x="189" y="86"/>
                      <a:pt x="188" y="82"/>
                    </a:cubicBezTo>
                    <a:cubicBezTo>
                      <a:pt x="205" y="67"/>
                      <a:pt x="205" y="67"/>
                      <a:pt x="205" y="67"/>
                    </a:cubicBezTo>
                    <a:cubicBezTo>
                      <a:pt x="202" y="60"/>
                      <a:pt x="199" y="54"/>
                      <a:pt x="195" y="48"/>
                    </a:cubicBezTo>
                    <a:cubicBezTo>
                      <a:pt x="173" y="53"/>
                      <a:pt x="173" y="53"/>
                      <a:pt x="173" y="53"/>
                    </a:cubicBezTo>
                    <a:cubicBezTo>
                      <a:pt x="170" y="50"/>
                      <a:pt x="168" y="47"/>
                      <a:pt x="165" y="44"/>
                    </a:cubicBezTo>
                    <a:cubicBezTo>
                      <a:pt x="172" y="23"/>
                      <a:pt x="172" y="23"/>
                      <a:pt x="172" y="23"/>
                    </a:cubicBezTo>
                    <a:cubicBezTo>
                      <a:pt x="169" y="21"/>
                      <a:pt x="166" y="19"/>
                      <a:pt x="163" y="17"/>
                    </a:cubicBezTo>
                    <a:cubicBezTo>
                      <a:pt x="160" y="15"/>
                      <a:pt x="157" y="13"/>
                      <a:pt x="154" y="12"/>
                    </a:cubicBezTo>
                    <a:cubicBezTo>
                      <a:pt x="138" y="27"/>
                      <a:pt x="138" y="27"/>
                      <a:pt x="138" y="27"/>
                    </a:cubicBezTo>
                    <a:cubicBezTo>
                      <a:pt x="134" y="26"/>
                      <a:pt x="130" y="24"/>
                      <a:pt x="127" y="23"/>
                    </a:cubicBezTo>
                    <a:cubicBezTo>
                      <a:pt x="122" y="1"/>
                      <a:pt x="122" y="1"/>
                      <a:pt x="122" y="1"/>
                    </a:cubicBezTo>
                    <a:cubicBezTo>
                      <a:pt x="115" y="0"/>
                      <a:pt x="108" y="0"/>
                      <a:pt x="101" y="0"/>
                    </a:cubicBezTo>
                    <a:cubicBezTo>
                      <a:pt x="94" y="22"/>
                      <a:pt x="94" y="22"/>
                      <a:pt x="94" y="22"/>
                    </a:cubicBezTo>
                    <a:cubicBezTo>
                      <a:pt x="90" y="23"/>
                      <a:pt x="87" y="23"/>
                      <a:pt x="83" y="24"/>
                    </a:cubicBezTo>
                    <a:cubicBezTo>
                      <a:pt x="68" y="8"/>
                      <a:pt x="68" y="8"/>
                      <a:pt x="68" y="8"/>
                    </a:cubicBezTo>
                    <a:cubicBezTo>
                      <a:pt x="61" y="10"/>
                      <a:pt x="55" y="13"/>
                      <a:pt x="49" y="17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1" y="42"/>
                      <a:pt x="48" y="44"/>
                      <a:pt x="45" y="47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22" y="43"/>
                      <a:pt x="19" y="46"/>
                      <a:pt x="17" y="49"/>
                    </a:cubicBezTo>
                    <a:cubicBezTo>
                      <a:pt x="15" y="52"/>
                      <a:pt x="14" y="55"/>
                      <a:pt x="12" y="58"/>
                    </a:cubicBezTo>
                    <a:cubicBezTo>
                      <a:pt x="28" y="75"/>
                      <a:pt x="28" y="75"/>
                      <a:pt x="28" y="75"/>
                    </a:cubicBezTo>
                    <a:cubicBezTo>
                      <a:pt x="27" y="78"/>
                      <a:pt x="25" y="82"/>
                      <a:pt x="24" y="86"/>
                    </a:cubicBezTo>
                    <a:cubicBezTo>
                      <a:pt x="2" y="90"/>
                      <a:pt x="2" y="90"/>
                      <a:pt x="2" y="90"/>
                    </a:cubicBezTo>
                    <a:cubicBezTo>
                      <a:pt x="1" y="97"/>
                      <a:pt x="0" y="104"/>
                      <a:pt x="1" y="111"/>
                    </a:cubicBezTo>
                    <a:cubicBezTo>
                      <a:pt x="23" y="118"/>
                      <a:pt x="23" y="118"/>
                      <a:pt x="23" y="118"/>
                    </a:cubicBezTo>
                    <a:cubicBezTo>
                      <a:pt x="24" y="122"/>
                      <a:pt x="24" y="126"/>
                      <a:pt x="25" y="129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11" y="151"/>
                      <a:pt x="14" y="158"/>
                      <a:pt x="18" y="164"/>
                    </a:cubicBezTo>
                    <a:cubicBezTo>
                      <a:pt x="40" y="158"/>
                      <a:pt x="40" y="158"/>
                      <a:pt x="40" y="158"/>
                    </a:cubicBezTo>
                    <a:cubicBezTo>
                      <a:pt x="43" y="161"/>
                      <a:pt x="45" y="164"/>
                      <a:pt x="48" y="167"/>
                    </a:cubicBezTo>
                    <a:cubicBezTo>
                      <a:pt x="41" y="189"/>
                      <a:pt x="41" y="189"/>
                      <a:pt x="41" y="189"/>
                    </a:cubicBezTo>
                    <a:cubicBezTo>
                      <a:pt x="44" y="191"/>
                      <a:pt x="46" y="193"/>
                      <a:pt x="49" y="195"/>
                    </a:cubicBezTo>
                    <a:cubicBezTo>
                      <a:pt x="52" y="197"/>
                      <a:pt x="56" y="199"/>
                      <a:pt x="59" y="200"/>
                    </a:cubicBezTo>
                    <a:cubicBezTo>
                      <a:pt x="76" y="184"/>
                      <a:pt x="76" y="184"/>
                      <a:pt x="76" y="184"/>
                    </a:cubicBezTo>
                    <a:cubicBezTo>
                      <a:pt x="79" y="186"/>
                      <a:pt x="83" y="187"/>
                      <a:pt x="87" y="188"/>
                    </a:cubicBezTo>
                    <a:cubicBezTo>
                      <a:pt x="91" y="210"/>
                      <a:pt x="91" y="210"/>
                      <a:pt x="91" y="210"/>
                    </a:cubicBezTo>
                    <a:cubicBezTo>
                      <a:pt x="98" y="212"/>
                      <a:pt x="105" y="212"/>
                      <a:pt x="112" y="211"/>
                    </a:cubicBezTo>
                    <a:cubicBezTo>
                      <a:pt x="119" y="189"/>
                      <a:pt x="119" y="189"/>
                      <a:pt x="119" y="189"/>
                    </a:cubicBezTo>
                    <a:cubicBezTo>
                      <a:pt x="123" y="189"/>
                      <a:pt x="127" y="188"/>
                      <a:pt x="130" y="187"/>
                    </a:cubicBezTo>
                    <a:cubicBezTo>
                      <a:pt x="146" y="204"/>
                      <a:pt x="146" y="204"/>
                      <a:pt x="146" y="204"/>
                    </a:cubicBezTo>
                    <a:cubicBezTo>
                      <a:pt x="152" y="201"/>
                      <a:pt x="159" y="198"/>
                      <a:pt x="165" y="194"/>
                    </a:cubicBezTo>
                    <a:cubicBezTo>
                      <a:pt x="159" y="172"/>
                      <a:pt x="159" y="172"/>
                      <a:pt x="159" y="172"/>
                    </a:cubicBezTo>
                    <a:cubicBezTo>
                      <a:pt x="162" y="169"/>
                      <a:pt x="165" y="167"/>
                      <a:pt x="168" y="164"/>
                    </a:cubicBezTo>
                    <a:cubicBezTo>
                      <a:pt x="189" y="171"/>
                      <a:pt x="189" y="171"/>
                      <a:pt x="189" y="171"/>
                    </a:cubicBezTo>
                    <a:cubicBezTo>
                      <a:pt x="191" y="169"/>
                      <a:pt x="193" y="166"/>
                      <a:pt x="195" y="163"/>
                    </a:cubicBezTo>
                    <a:cubicBezTo>
                      <a:pt x="197" y="160"/>
                      <a:pt x="199" y="156"/>
                      <a:pt x="201" y="153"/>
                    </a:cubicBezTo>
                    <a:cubicBezTo>
                      <a:pt x="185" y="137"/>
                      <a:pt x="185" y="137"/>
                      <a:pt x="185" y="137"/>
                    </a:cubicBezTo>
                    <a:cubicBezTo>
                      <a:pt x="187" y="133"/>
                      <a:pt x="188" y="129"/>
                      <a:pt x="189" y="126"/>
                    </a:cubicBezTo>
                    <a:cubicBezTo>
                      <a:pt x="211" y="121"/>
                      <a:pt x="211" y="121"/>
                      <a:pt x="211" y="121"/>
                    </a:cubicBezTo>
                    <a:cubicBezTo>
                      <a:pt x="212" y="114"/>
                      <a:pt x="212" y="107"/>
                      <a:pt x="212" y="100"/>
                    </a:cubicBezTo>
                    <a:lnTo>
                      <a:pt x="190" y="93"/>
                    </a:lnTo>
                    <a:close/>
                    <a:moveTo>
                      <a:pt x="163" y="142"/>
                    </a:moveTo>
                    <a:cubicBezTo>
                      <a:pt x="143" y="174"/>
                      <a:pt x="101" y="183"/>
                      <a:pt x="70" y="163"/>
                    </a:cubicBezTo>
                    <a:cubicBezTo>
                      <a:pt x="38" y="143"/>
                      <a:pt x="29" y="101"/>
                      <a:pt x="49" y="70"/>
                    </a:cubicBezTo>
                    <a:cubicBezTo>
                      <a:pt x="70" y="38"/>
                      <a:pt x="111" y="29"/>
                      <a:pt x="143" y="49"/>
                    </a:cubicBezTo>
                    <a:cubicBezTo>
                      <a:pt x="174" y="69"/>
                      <a:pt x="183" y="111"/>
                      <a:pt x="163" y="14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" name="Freeform 11"/>
              <p:cNvSpPr>
                <a:spLocks noEditPoints="1"/>
              </p:cNvSpPr>
              <p:nvPr/>
            </p:nvSpPr>
            <p:spPr bwMode="auto">
              <a:xfrm>
                <a:off x="5522826" y="3382655"/>
                <a:ext cx="480687" cy="480687"/>
              </a:xfrm>
              <a:custGeom>
                <a:avLst/>
                <a:gdLst>
                  <a:gd name="T0" fmla="*/ 2147483646 w 176"/>
                  <a:gd name="T1" fmla="*/ 2147483646 h 176"/>
                  <a:gd name="T2" fmla="*/ 2147483646 w 176"/>
                  <a:gd name="T3" fmla="*/ 2147483646 h 176"/>
                  <a:gd name="T4" fmla="*/ 2147483646 w 176"/>
                  <a:gd name="T5" fmla="*/ 2147483646 h 176"/>
                  <a:gd name="T6" fmla="*/ 2147483646 w 176"/>
                  <a:gd name="T7" fmla="*/ 2147483646 h 176"/>
                  <a:gd name="T8" fmla="*/ 2147483646 w 176"/>
                  <a:gd name="T9" fmla="*/ 2147483646 h 176"/>
                  <a:gd name="T10" fmla="*/ 2147483646 w 176"/>
                  <a:gd name="T11" fmla="*/ 2147483646 h 176"/>
                  <a:gd name="T12" fmla="*/ 2147483646 w 176"/>
                  <a:gd name="T13" fmla="*/ 2147483646 h 176"/>
                  <a:gd name="T14" fmla="*/ 2147483646 w 176"/>
                  <a:gd name="T15" fmla="*/ 2147483646 h 176"/>
                  <a:gd name="T16" fmla="*/ 2147483646 w 176"/>
                  <a:gd name="T17" fmla="*/ 2147483646 h 176"/>
                  <a:gd name="T18" fmla="*/ 2147483646 w 176"/>
                  <a:gd name="T19" fmla="*/ 2147483646 h 176"/>
                  <a:gd name="T20" fmla="*/ 2147483646 w 176"/>
                  <a:gd name="T21" fmla="*/ 0 h 176"/>
                  <a:gd name="T22" fmla="*/ 2147483646 w 176"/>
                  <a:gd name="T23" fmla="*/ 2147483646 h 176"/>
                  <a:gd name="T24" fmla="*/ 2147483646 w 176"/>
                  <a:gd name="T25" fmla="*/ 2147483646 h 176"/>
                  <a:gd name="T26" fmla="*/ 2147483646 w 176"/>
                  <a:gd name="T27" fmla="*/ 2147483646 h 176"/>
                  <a:gd name="T28" fmla="*/ 2147483646 w 176"/>
                  <a:gd name="T29" fmla="*/ 2147483646 h 176"/>
                  <a:gd name="T30" fmla="*/ 2147483646 w 176"/>
                  <a:gd name="T31" fmla="*/ 2147483646 h 176"/>
                  <a:gd name="T32" fmla="*/ 2147483646 w 176"/>
                  <a:gd name="T33" fmla="*/ 2147483646 h 176"/>
                  <a:gd name="T34" fmla="*/ 2147483646 w 176"/>
                  <a:gd name="T35" fmla="*/ 2147483646 h 176"/>
                  <a:gd name="T36" fmla="*/ 2147483646 w 176"/>
                  <a:gd name="T37" fmla="*/ 2147483646 h 176"/>
                  <a:gd name="T38" fmla="*/ 0 w 176"/>
                  <a:gd name="T39" fmla="*/ 2147483646 h 176"/>
                  <a:gd name="T40" fmla="*/ 2147483646 w 176"/>
                  <a:gd name="T41" fmla="*/ 2147483646 h 176"/>
                  <a:gd name="T42" fmla="*/ 2147483646 w 176"/>
                  <a:gd name="T43" fmla="*/ 2147483646 h 176"/>
                  <a:gd name="T44" fmla="*/ 2147483646 w 176"/>
                  <a:gd name="T45" fmla="*/ 2147483646 h 176"/>
                  <a:gd name="T46" fmla="*/ 2147483646 w 176"/>
                  <a:gd name="T47" fmla="*/ 2147483646 h 176"/>
                  <a:gd name="T48" fmla="*/ 2147483646 w 176"/>
                  <a:gd name="T49" fmla="*/ 2147483646 h 176"/>
                  <a:gd name="T50" fmla="*/ 2147483646 w 176"/>
                  <a:gd name="T51" fmla="*/ 2147483646 h 176"/>
                  <a:gd name="T52" fmla="*/ 2147483646 w 176"/>
                  <a:gd name="T53" fmla="*/ 2147483646 h 176"/>
                  <a:gd name="T54" fmla="*/ 2147483646 w 176"/>
                  <a:gd name="T55" fmla="*/ 2147483646 h 176"/>
                  <a:gd name="T56" fmla="*/ 2147483646 w 176"/>
                  <a:gd name="T57" fmla="*/ 2147483646 h 176"/>
                  <a:gd name="T58" fmla="*/ 2147483646 w 176"/>
                  <a:gd name="T59" fmla="*/ 2147483646 h 176"/>
                  <a:gd name="T60" fmla="*/ 2147483646 w 176"/>
                  <a:gd name="T61" fmla="*/ 2147483646 h 176"/>
                  <a:gd name="T62" fmla="*/ 2147483646 w 176"/>
                  <a:gd name="T63" fmla="*/ 2147483646 h 176"/>
                  <a:gd name="T64" fmla="*/ 2147483646 w 176"/>
                  <a:gd name="T65" fmla="*/ 2147483646 h 176"/>
                  <a:gd name="T66" fmla="*/ 2147483646 w 176"/>
                  <a:gd name="T67" fmla="*/ 2147483646 h 176"/>
                  <a:gd name="T68" fmla="*/ 2147483646 w 176"/>
                  <a:gd name="T69" fmla="*/ 2147483646 h 176"/>
                  <a:gd name="T70" fmla="*/ 2147483646 w 176"/>
                  <a:gd name="T71" fmla="*/ 2147483646 h 176"/>
                  <a:gd name="T72" fmla="*/ 2147483646 w 176"/>
                  <a:gd name="T73" fmla="*/ 2147483646 h 176"/>
                  <a:gd name="T74" fmla="*/ 2147483646 w 176"/>
                  <a:gd name="T75" fmla="*/ 2147483646 h 176"/>
                  <a:gd name="T76" fmla="*/ 2147483646 w 176"/>
                  <a:gd name="T77" fmla="*/ 2147483646 h 176"/>
                  <a:gd name="T78" fmla="*/ 2147483646 w 176"/>
                  <a:gd name="T79" fmla="*/ 2147483646 h 176"/>
                  <a:gd name="T80" fmla="*/ 2147483646 w 176"/>
                  <a:gd name="T81" fmla="*/ 2147483646 h 176"/>
                  <a:gd name="T82" fmla="*/ 2147483646 w 176"/>
                  <a:gd name="T83" fmla="*/ 2147483646 h 17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76" h="176">
                    <a:moveTo>
                      <a:pt x="156" y="88"/>
                    </a:moveTo>
                    <a:cubicBezTo>
                      <a:pt x="176" y="75"/>
                      <a:pt x="176" y="75"/>
                      <a:pt x="176" y="75"/>
                    </a:cubicBezTo>
                    <a:cubicBezTo>
                      <a:pt x="175" y="69"/>
                      <a:pt x="174" y="64"/>
                      <a:pt x="172" y="58"/>
                    </a:cubicBezTo>
                    <a:cubicBezTo>
                      <a:pt x="147" y="55"/>
                      <a:pt x="147" y="55"/>
                      <a:pt x="147" y="55"/>
                    </a:cubicBezTo>
                    <a:cubicBezTo>
                      <a:pt x="145" y="51"/>
                      <a:pt x="142" y="47"/>
                      <a:pt x="138" y="43"/>
                    </a:cubicBezTo>
                    <a:cubicBezTo>
                      <a:pt x="144" y="20"/>
                      <a:pt x="144" y="20"/>
                      <a:pt x="144" y="20"/>
                    </a:cubicBezTo>
                    <a:cubicBezTo>
                      <a:pt x="141" y="18"/>
                      <a:pt x="139" y="16"/>
                      <a:pt x="136" y="14"/>
                    </a:cubicBezTo>
                    <a:cubicBezTo>
                      <a:pt x="134" y="12"/>
                      <a:pt x="131" y="11"/>
                      <a:pt x="128" y="10"/>
                    </a:cubicBezTo>
                    <a:cubicBezTo>
                      <a:pt x="109" y="24"/>
                      <a:pt x="109" y="24"/>
                      <a:pt x="109" y="24"/>
                    </a:cubicBezTo>
                    <a:cubicBezTo>
                      <a:pt x="104" y="23"/>
                      <a:pt x="99" y="22"/>
                      <a:pt x="94" y="21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76" y="1"/>
                      <a:pt x="70" y="2"/>
                      <a:pt x="64" y="4"/>
                    </a:cubicBezTo>
                    <a:cubicBezTo>
                      <a:pt x="61" y="27"/>
                      <a:pt x="61" y="27"/>
                      <a:pt x="61" y="27"/>
                    </a:cubicBezTo>
                    <a:cubicBezTo>
                      <a:pt x="55" y="29"/>
                      <a:pt x="50" y="33"/>
                      <a:pt x="45" y="37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18" y="34"/>
                      <a:pt x="16" y="38"/>
                      <a:pt x="14" y="41"/>
                    </a:cubicBezTo>
                    <a:cubicBezTo>
                      <a:pt x="13" y="42"/>
                      <a:pt x="13" y="43"/>
                      <a:pt x="12" y="44"/>
                    </a:cubicBezTo>
                    <a:cubicBezTo>
                      <a:pt x="26" y="62"/>
                      <a:pt x="26" y="62"/>
                      <a:pt x="26" y="62"/>
                    </a:cubicBezTo>
                    <a:cubicBezTo>
                      <a:pt x="23" y="70"/>
                      <a:pt x="22" y="77"/>
                      <a:pt x="21" y="85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1" y="103"/>
                      <a:pt x="1" y="107"/>
                      <a:pt x="3" y="111"/>
                    </a:cubicBezTo>
                    <a:cubicBezTo>
                      <a:pt x="26" y="114"/>
                      <a:pt x="26" y="114"/>
                      <a:pt x="26" y="114"/>
                    </a:cubicBezTo>
                    <a:cubicBezTo>
                      <a:pt x="29" y="122"/>
                      <a:pt x="34" y="130"/>
                      <a:pt x="41" y="137"/>
                    </a:cubicBezTo>
                    <a:cubicBezTo>
                      <a:pt x="36" y="160"/>
                      <a:pt x="36" y="160"/>
                      <a:pt x="36" y="160"/>
                    </a:cubicBezTo>
                    <a:cubicBezTo>
                      <a:pt x="37" y="161"/>
                      <a:pt x="39" y="163"/>
                      <a:pt x="41" y="164"/>
                    </a:cubicBezTo>
                    <a:cubicBezTo>
                      <a:pt x="42" y="165"/>
                      <a:pt x="44" y="166"/>
                      <a:pt x="46" y="167"/>
                    </a:cubicBezTo>
                    <a:cubicBezTo>
                      <a:pt x="65" y="152"/>
                      <a:pt x="65" y="152"/>
                      <a:pt x="65" y="152"/>
                    </a:cubicBezTo>
                    <a:cubicBezTo>
                      <a:pt x="74" y="155"/>
                      <a:pt x="83" y="157"/>
                      <a:pt x="92" y="156"/>
                    </a:cubicBezTo>
                    <a:cubicBezTo>
                      <a:pt x="104" y="176"/>
                      <a:pt x="104" y="176"/>
                      <a:pt x="104" y="176"/>
                    </a:cubicBezTo>
                    <a:cubicBezTo>
                      <a:pt x="109" y="175"/>
                      <a:pt x="113" y="174"/>
                      <a:pt x="117" y="173"/>
                    </a:cubicBezTo>
                    <a:cubicBezTo>
                      <a:pt x="120" y="149"/>
                      <a:pt x="120" y="149"/>
                      <a:pt x="120" y="149"/>
                    </a:cubicBezTo>
                    <a:cubicBezTo>
                      <a:pt x="127" y="145"/>
                      <a:pt x="133" y="140"/>
                      <a:pt x="139" y="134"/>
                    </a:cubicBezTo>
                    <a:cubicBezTo>
                      <a:pt x="162" y="139"/>
                      <a:pt x="162" y="139"/>
                      <a:pt x="162" y="139"/>
                    </a:cubicBezTo>
                    <a:cubicBezTo>
                      <a:pt x="162" y="138"/>
                      <a:pt x="163" y="138"/>
                      <a:pt x="163" y="137"/>
                    </a:cubicBezTo>
                    <a:cubicBezTo>
                      <a:pt x="165" y="133"/>
                      <a:pt x="167" y="130"/>
                      <a:pt x="169" y="126"/>
                    </a:cubicBezTo>
                    <a:cubicBezTo>
                      <a:pt x="154" y="106"/>
                      <a:pt x="154" y="106"/>
                      <a:pt x="154" y="106"/>
                    </a:cubicBezTo>
                    <a:cubicBezTo>
                      <a:pt x="156" y="100"/>
                      <a:pt x="156" y="94"/>
                      <a:pt x="156" y="88"/>
                    </a:cubicBezTo>
                    <a:close/>
                    <a:moveTo>
                      <a:pt x="131" y="116"/>
                    </a:moveTo>
                    <a:cubicBezTo>
                      <a:pt x="116" y="140"/>
                      <a:pt x="85" y="146"/>
                      <a:pt x="61" y="131"/>
                    </a:cubicBezTo>
                    <a:cubicBezTo>
                      <a:pt x="38" y="116"/>
                      <a:pt x="31" y="85"/>
                      <a:pt x="46" y="61"/>
                    </a:cubicBezTo>
                    <a:cubicBezTo>
                      <a:pt x="61" y="38"/>
                      <a:pt x="92" y="31"/>
                      <a:pt x="116" y="46"/>
                    </a:cubicBezTo>
                    <a:cubicBezTo>
                      <a:pt x="140" y="61"/>
                      <a:pt x="146" y="92"/>
                      <a:pt x="131" y="11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" name="Freeform 12"/>
              <p:cNvSpPr>
                <a:spLocks noEditPoints="1"/>
              </p:cNvSpPr>
              <p:nvPr/>
            </p:nvSpPr>
            <p:spPr bwMode="auto">
              <a:xfrm>
                <a:off x="5500872" y="3059116"/>
                <a:ext cx="358204" cy="367448"/>
              </a:xfrm>
              <a:custGeom>
                <a:avLst/>
                <a:gdLst>
                  <a:gd name="T0" fmla="*/ 2147483646 w 131"/>
                  <a:gd name="T1" fmla="*/ 2147483646 h 134"/>
                  <a:gd name="T2" fmla="*/ 2147483646 w 131"/>
                  <a:gd name="T3" fmla="*/ 2147483646 h 134"/>
                  <a:gd name="T4" fmla="*/ 2147483646 w 131"/>
                  <a:gd name="T5" fmla="*/ 2147483646 h 134"/>
                  <a:gd name="T6" fmla="*/ 2147483646 w 131"/>
                  <a:gd name="T7" fmla="*/ 2147483646 h 134"/>
                  <a:gd name="T8" fmla="*/ 2147483646 w 131"/>
                  <a:gd name="T9" fmla="*/ 2147483646 h 134"/>
                  <a:gd name="T10" fmla="*/ 2147483646 w 131"/>
                  <a:gd name="T11" fmla="*/ 2147483646 h 134"/>
                  <a:gd name="T12" fmla="*/ 2147483646 w 131"/>
                  <a:gd name="T13" fmla="*/ 2147483646 h 134"/>
                  <a:gd name="T14" fmla="*/ 2147483646 w 131"/>
                  <a:gd name="T15" fmla="*/ 2147483646 h 134"/>
                  <a:gd name="T16" fmla="*/ 2147483646 w 131"/>
                  <a:gd name="T17" fmla="*/ 2147483646 h 134"/>
                  <a:gd name="T18" fmla="*/ 2147483646 w 131"/>
                  <a:gd name="T19" fmla="*/ 2147483646 h 134"/>
                  <a:gd name="T20" fmla="*/ 2147483646 w 131"/>
                  <a:gd name="T21" fmla="*/ 2147483646 h 134"/>
                  <a:gd name="T22" fmla="*/ 2147483646 w 131"/>
                  <a:gd name="T23" fmla="*/ 2147483646 h 134"/>
                  <a:gd name="T24" fmla="*/ 2147483646 w 131"/>
                  <a:gd name="T25" fmla="*/ 2147483646 h 134"/>
                  <a:gd name="T26" fmla="*/ 2147483646 w 131"/>
                  <a:gd name="T27" fmla="*/ 2147483646 h 134"/>
                  <a:gd name="T28" fmla="*/ 2147483646 w 131"/>
                  <a:gd name="T29" fmla="*/ 2147483646 h 134"/>
                  <a:gd name="T30" fmla="*/ 2147483646 w 131"/>
                  <a:gd name="T31" fmla="*/ 2147483646 h 134"/>
                  <a:gd name="T32" fmla="*/ 2147483646 w 131"/>
                  <a:gd name="T33" fmla="*/ 2147483646 h 134"/>
                  <a:gd name="T34" fmla="*/ 2147483646 w 131"/>
                  <a:gd name="T35" fmla="*/ 2147483646 h 134"/>
                  <a:gd name="T36" fmla="*/ 2147483646 w 131"/>
                  <a:gd name="T37" fmla="*/ 2147483646 h 134"/>
                  <a:gd name="T38" fmla="*/ 2147483646 w 131"/>
                  <a:gd name="T39" fmla="*/ 2147483646 h 134"/>
                  <a:gd name="T40" fmla="*/ 2147483646 w 131"/>
                  <a:gd name="T41" fmla="*/ 2147483646 h 134"/>
                  <a:gd name="T42" fmla="*/ 2147483646 w 131"/>
                  <a:gd name="T43" fmla="*/ 2147483646 h 134"/>
                  <a:gd name="T44" fmla="*/ 2147483646 w 131"/>
                  <a:gd name="T45" fmla="*/ 2147483646 h 134"/>
                  <a:gd name="T46" fmla="*/ 2147483646 w 131"/>
                  <a:gd name="T47" fmla="*/ 0 h 134"/>
                  <a:gd name="T48" fmla="*/ 2147483646 w 131"/>
                  <a:gd name="T49" fmla="*/ 2147483646 h 134"/>
                  <a:gd name="T50" fmla="*/ 2147483646 w 131"/>
                  <a:gd name="T51" fmla="*/ 2147483646 h 134"/>
                  <a:gd name="T52" fmla="*/ 2147483646 w 131"/>
                  <a:gd name="T53" fmla="*/ 2147483646 h 134"/>
                  <a:gd name="T54" fmla="*/ 2147483646 w 131"/>
                  <a:gd name="T55" fmla="*/ 2147483646 h 134"/>
                  <a:gd name="T56" fmla="*/ 0 w 131"/>
                  <a:gd name="T57" fmla="*/ 2147483646 h 134"/>
                  <a:gd name="T58" fmla="*/ 2147483646 w 131"/>
                  <a:gd name="T59" fmla="*/ 2147483646 h 134"/>
                  <a:gd name="T60" fmla="*/ 2147483646 w 131"/>
                  <a:gd name="T61" fmla="*/ 2147483646 h 134"/>
                  <a:gd name="T62" fmla="*/ 2147483646 w 131"/>
                  <a:gd name="T63" fmla="*/ 2147483646 h 134"/>
                  <a:gd name="T64" fmla="*/ 2147483646 w 131"/>
                  <a:gd name="T65" fmla="*/ 2147483646 h 134"/>
                  <a:gd name="T66" fmla="*/ 2147483646 w 131"/>
                  <a:gd name="T67" fmla="*/ 2147483646 h 134"/>
                  <a:gd name="T68" fmla="*/ 2147483646 w 131"/>
                  <a:gd name="T69" fmla="*/ 2147483646 h 134"/>
                  <a:gd name="T70" fmla="*/ 2147483646 w 131"/>
                  <a:gd name="T71" fmla="*/ 2147483646 h 13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131" h="134">
                    <a:moveTo>
                      <a:pt x="14" y="79"/>
                    </a:moveTo>
                    <a:cubicBezTo>
                      <a:pt x="2" y="94"/>
                      <a:pt x="2" y="94"/>
                      <a:pt x="2" y="94"/>
                    </a:cubicBezTo>
                    <a:cubicBezTo>
                      <a:pt x="3" y="97"/>
                      <a:pt x="5" y="101"/>
                      <a:pt x="7" y="104"/>
                    </a:cubicBezTo>
                    <a:cubicBezTo>
                      <a:pt x="27" y="102"/>
                      <a:pt x="27" y="102"/>
                      <a:pt x="27" y="102"/>
                    </a:cubicBezTo>
                    <a:cubicBezTo>
                      <a:pt x="29" y="104"/>
                      <a:pt x="31" y="106"/>
                      <a:pt x="34" y="108"/>
                    </a:cubicBezTo>
                    <a:cubicBezTo>
                      <a:pt x="37" y="110"/>
                      <a:pt x="39" y="111"/>
                      <a:pt x="42" y="113"/>
                    </a:cubicBezTo>
                    <a:cubicBezTo>
                      <a:pt x="46" y="132"/>
                      <a:pt x="46" y="132"/>
                      <a:pt x="46" y="132"/>
                    </a:cubicBezTo>
                    <a:cubicBezTo>
                      <a:pt x="50" y="133"/>
                      <a:pt x="54" y="134"/>
                      <a:pt x="58" y="134"/>
                    </a:cubicBezTo>
                    <a:cubicBezTo>
                      <a:pt x="68" y="117"/>
                      <a:pt x="68" y="117"/>
                      <a:pt x="68" y="117"/>
                    </a:cubicBezTo>
                    <a:cubicBezTo>
                      <a:pt x="75" y="117"/>
                      <a:pt x="81" y="115"/>
                      <a:pt x="87" y="112"/>
                    </a:cubicBezTo>
                    <a:cubicBezTo>
                      <a:pt x="104" y="121"/>
                      <a:pt x="104" y="121"/>
                      <a:pt x="104" y="121"/>
                    </a:cubicBezTo>
                    <a:cubicBezTo>
                      <a:pt x="108" y="118"/>
                      <a:pt x="111" y="116"/>
                      <a:pt x="113" y="113"/>
                    </a:cubicBezTo>
                    <a:cubicBezTo>
                      <a:pt x="107" y="94"/>
                      <a:pt x="107" y="94"/>
                      <a:pt x="107" y="94"/>
                    </a:cubicBezTo>
                    <a:cubicBezTo>
                      <a:pt x="110" y="88"/>
                      <a:pt x="112" y="82"/>
                      <a:pt x="113" y="76"/>
                    </a:cubicBezTo>
                    <a:cubicBezTo>
                      <a:pt x="131" y="68"/>
                      <a:pt x="131" y="68"/>
                      <a:pt x="131" y="68"/>
                    </a:cubicBezTo>
                    <a:cubicBezTo>
                      <a:pt x="131" y="64"/>
                      <a:pt x="131" y="59"/>
                      <a:pt x="130" y="55"/>
                    </a:cubicBezTo>
                    <a:cubicBezTo>
                      <a:pt x="111" y="48"/>
                      <a:pt x="111" y="48"/>
                      <a:pt x="111" y="48"/>
                    </a:cubicBezTo>
                    <a:cubicBezTo>
                      <a:pt x="109" y="44"/>
                      <a:pt x="107" y="40"/>
                      <a:pt x="104" y="36"/>
                    </a:cubicBezTo>
                    <a:cubicBezTo>
                      <a:pt x="109" y="17"/>
                      <a:pt x="109" y="17"/>
                      <a:pt x="109" y="17"/>
                    </a:cubicBezTo>
                    <a:cubicBezTo>
                      <a:pt x="107" y="15"/>
                      <a:pt x="105" y="13"/>
                      <a:pt x="103" y="12"/>
                    </a:cubicBezTo>
                    <a:cubicBezTo>
                      <a:pt x="101" y="11"/>
                      <a:pt x="99" y="9"/>
                      <a:pt x="97" y="8"/>
                    </a:cubicBezTo>
                    <a:cubicBezTo>
                      <a:pt x="80" y="19"/>
                      <a:pt x="80" y="19"/>
                      <a:pt x="80" y="19"/>
                    </a:cubicBezTo>
                    <a:cubicBezTo>
                      <a:pt x="76" y="17"/>
                      <a:pt x="71" y="16"/>
                      <a:pt x="66" y="16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0" y="1"/>
                      <a:pt x="45" y="2"/>
                      <a:pt x="41" y="3"/>
                    </a:cubicBezTo>
                    <a:cubicBezTo>
                      <a:pt x="39" y="23"/>
                      <a:pt x="39" y="23"/>
                      <a:pt x="39" y="23"/>
                    </a:cubicBezTo>
                    <a:cubicBezTo>
                      <a:pt x="33" y="26"/>
                      <a:pt x="29" y="30"/>
                      <a:pt x="25" y="34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2" y="38"/>
                      <a:pt x="1" y="41"/>
                      <a:pt x="0" y="45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3" y="65"/>
                      <a:pt x="13" y="72"/>
                      <a:pt x="14" y="79"/>
                    </a:cubicBezTo>
                    <a:close/>
                    <a:moveTo>
                      <a:pt x="32" y="45"/>
                    </a:moveTo>
                    <a:cubicBezTo>
                      <a:pt x="45" y="28"/>
                      <a:pt x="69" y="24"/>
                      <a:pt x="86" y="36"/>
                    </a:cubicBezTo>
                    <a:cubicBezTo>
                      <a:pt x="103" y="49"/>
                      <a:pt x="106" y="72"/>
                      <a:pt x="94" y="89"/>
                    </a:cubicBezTo>
                    <a:cubicBezTo>
                      <a:pt x="82" y="106"/>
                      <a:pt x="58" y="110"/>
                      <a:pt x="41" y="98"/>
                    </a:cubicBezTo>
                    <a:cubicBezTo>
                      <a:pt x="24" y="86"/>
                      <a:pt x="20" y="62"/>
                      <a:pt x="32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cxnSp>
          <p:nvCxnSpPr>
            <p:cNvPr id="18" name="直接连接符 17"/>
            <p:cNvCxnSpPr/>
            <p:nvPr/>
          </p:nvCxnSpPr>
          <p:spPr>
            <a:xfrm>
              <a:off x="6188827" y="3484794"/>
              <a:ext cx="2611438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4614228" y="2230120"/>
            <a:ext cx="114141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富裕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26"/>
          <p:cNvSpPr txBox="1"/>
          <p:nvPr/>
        </p:nvSpPr>
        <p:spPr>
          <a:xfrm>
            <a:off x="4614228" y="2939733"/>
            <a:ext cx="114141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富余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左大括号 27"/>
          <p:cNvSpPr/>
          <p:nvPr/>
        </p:nvSpPr>
        <p:spPr>
          <a:xfrm>
            <a:off x="4380865" y="2385695"/>
            <a:ext cx="244475" cy="925513"/>
          </a:xfrm>
          <a:prstGeom prst="leftBrace">
            <a:avLst>
              <a:gd name="adj1" fmla="val 836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txBody>
          <a:bodyPr anchor="ctr"/>
          <a:p>
            <a:pPr lvl="0" algn="ctr"/>
            <a:endParaRPr lang="zh-CN" altLang="en-US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9" name="燕尾形箭头 28"/>
          <p:cNvSpPr/>
          <p:nvPr/>
        </p:nvSpPr>
        <p:spPr>
          <a:xfrm>
            <a:off x="5663565" y="2407920"/>
            <a:ext cx="746125" cy="234950"/>
          </a:xfrm>
          <a:prstGeom prst="notchedRightArrow">
            <a:avLst>
              <a:gd name="adj1" fmla="val 50000"/>
              <a:gd name="adj2" fmla="val 49766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lvl="0"/>
            <a:endParaRPr lang="zh-CN" altLang="en-US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30" name="燕尾形箭头 29"/>
          <p:cNvSpPr/>
          <p:nvPr/>
        </p:nvSpPr>
        <p:spPr>
          <a:xfrm>
            <a:off x="5669915" y="3096895"/>
            <a:ext cx="747713" cy="233363"/>
          </a:xfrm>
          <a:prstGeom prst="notchedRightArrow">
            <a:avLst>
              <a:gd name="adj1" fmla="val 50000"/>
              <a:gd name="adj2" fmla="val 50212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lvl="0"/>
            <a:endParaRPr lang="zh-CN" altLang="en-US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28753" y="2238058"/>
            <a:ext cx="2300287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贫穷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528753" y="2947670"/>
            <a:ext cx="2135187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缺乏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944803" y="2238058"/>
            <a:ext cx="177641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侧重财富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944803" y="2947670"/>
            <a:ext cx="177641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侧重数量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614228" y="3858895"/>
            <a:ext cx="114141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主动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614228" y="4568508"/>
            <a:ext cx="114141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主观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左大括号 36"/>
          <p:cNvSpPr/>
          <p:nvPr/>
        </p:nvSpPr>
        <p:spPr>
          <a:xfrm>
            <a:off x="4380865" y="4014470"/>
            <a:ext cx="244475" cy="925513"/>
          </a:xfrm>
          <a:prstGeom prst="leftBrace">
            <a:avLst>
              <a:gd name="adj1" fmla="val 836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txBody>
          <a:bodyPr anchor="ctr"/>
          <a:p>
            <a:pPr lvl="0" algn="ctr"/>
            <a:endParaRPr lang="zh-CN" altLang="en-US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38" name="燕尾形箭头 37"/>
          <p:cNvSpPr/>
          <p:nvPr/>
        </p:nvSpPr>
        <p:spPr>
          <a:xfrm>
            <a:off x="5663565" y="4036695"/>
            <a:ext cx="746125" cy="233363"/>
          </a:xfrm>
          <a:prstGeom prst="notchedRightArrow">
            <a:avLst>
              <a:gd name="adj1" fmla="val 50000"/>
              <a:gd name="adj2" fmla="val 50105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lvl="0"/>
            <a:endParaRPr lang="zh-CN" altLang="en-US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39" name="燕尾形箭头 38"/>
          <p:cNvSpPr/>
          <p:nvPr/>
        </p:nvSpPr>
        <p:spPr>
          <a:xfrm>
            <a:off x="5669915" y="4724083"/>
            <a:ext cx="747713" cy="234950"/>
          </a:xfrm>
          <a:prstGeom prst="notchedRightArrow">
            <a:avLst>
              <a:gd name="adj1" fmla="val 50000"/>
              <a:gd name="adj2" fmla="val 49872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pPr lvl="0"/>
            <a:endParaRPr lang="zh-CN" altLang="en-US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528753" y="3865245"/>
            <a:ext cx="114141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被动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528753" y="4574858"/>
            <a:ext cx="11303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客观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955915" y="3854133"/>
            <a:ext cx="2068513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修饰状态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955915" y="4563745"/>
            <a:ext cx="3081338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修饰态度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7" grpId="0"/>
      <p:bldP spid="28" grpId="0" bldLvl="0" animBg="1"/>
      <p:bldP spid="29" grpId="0" bldLvl="0" animBg="1"/>
      <p:bldP spid="30" grpId="0" bldLvl="0" animBg="1"/>
      <p:bldP spid="31" grpId="0"/>
      <p:bldP spid="32" grpId="0"/>
      <p:bldP spid="33" grpId="0"/>
      <p:bldP spid="34" grpId="0"/>
      <p:bldP spid="35" grpId="0"/>
      <p:bldP spid="36" grpId="0"/>
      <p:bldP spid="37" grpId="0" bldLvl="0" animBg="1"/>
      <p:bldP spid="38" grpId="0" bldLvl="0" animBg="1"/>
      <p:bldP spid="39" grpId="0" bldLvl="0" animBg="1"/>
      <p:bldP spid="40" grpId="0"/>
      <p:bldP spid="41" grpId="0"/>
      <p:bldP spid="42" grpId="0"/>
      <p:bldP spid="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左大括号 27"/>
          <p:cNvSpPr/>
          <p:nvPr/>
        </p:nvSpPr>
        <p:spPr>
          <a:xfrm>
            <a:off x="5229860" y="1690370"/>
            <a:ext cx="652145" cy="2819400"/>
          </a:xfrm>
          <a:prstGeom prst="leftBrace">
            <a:avLst>
              <a:gd name="adj1" fmla="val 1083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txBody>
          <a:bodyPr anchor="ctr"/>
          <a:p>
            <a:pPr lvl="0" algn="ctr"/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 bwMode="auto">
          <a:xfrm>
            <a:off x="445453" y="1577023"/>
            <a:ext cx="2613025" cy="4094162"/>
            <a:chOff x="643035" y="1576619"/>
            <a:chExt cx="2613025" cy="4094163"/>
          </a:xfrm>
        </p:grpSpPr>
        <p:sp>
          <p:nvSpPr>
            <p:cNvPr id="22" name="矩形 21"/>
            <p:cNvSpPr/>
            <p:nvPr/>
          </p:nvSpPr>
          <p:spPr>
            <a:xfrm>
              <a:off x="643035" y="1576619"/>
              <a:ext cx="2613025" cy="4094163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3" name="文本框 22"/>
            <p:cNvSpPr txBox="1">
              <a:spLocks noChangeArrowheads="1"/>
            </p:cNvSpPr>
            <p:nvPr/>
          </p:nvSpPr>
          <p:spPr bwMode="auto">
            <a:xfrm>
              <a:off x="797023" y="3706409"/>
              <a:ext cx="2339975" cy="1753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语素</a:t>
              </a:r>
              <a:endPara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遣词</a:t>
              </a:r>
              <a:endPara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逆向</a:t>
              </a:r>
              <a:endPara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......</a:t>
              </a:r>
              <a:endPara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6"/>
            <p:cNvSpPr>
              <a:spLocks noChangeArrowheads="1"/>
            </p:cNvSpPr>
            <p:nvPr/>
          </p:nvSpPr>
          <p:spPr bwMode="auto">
            <a:xfrm>
              <a:off x="1179610" y="2964729"/>
              <a:ext cx="1539875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辨析方法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643035" y="3484794"/>
              <a:ext cx="261302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7"/>
          <p:cNvSpPr txBox="1"/>
          <p:nvPr/>
        </p:nvSpPr>
        <p:spPr>
          <a:xfrm>
            <a:off x="3533458" y="2838768"/>
            <a:ext cx="16052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辨析方法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5725" y="54610"/>
            <a:ext cx="1829435" cy="86741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965" y="1958340"/>
            <a:ext cx="1304925" cy="914400"/>
          </a:xfrm>
          <a:prstGeom prst="rect">
            <a:avLst/>
          </a:prstGeom>
        </p:spPr>
      </p:pic>
      <p:sp>
        <p:nvSpPr>
          <p:cNvPr id="3" name="文本框 31"/>
          <p:cNvSpPr txBox="1">
            <a:spLocks noChangeArrowheads="1"/>
          </p:cNvSpPr>
          <p:nvPr/>
        </p:nvSpPr>
        <p:spPr bwMode="auto">
          <a:xfrm>
            <a:off x="5882005" y="1438275"/>
            <a:ext cx="3813175" cy="3322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fontAlgn="auto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含义侧重</a:t>
            </a:r>
            <a:endParaRPr lang="en-US" altLang="zh-CN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 defTabSz="914400" fontAlgn="auto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zh-CN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 defTabSz="914400" fontAlgn="auto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搭配对象</a:t>
            </a:r>
            <a:endParaRPr lang="en-US" altLang="zh-CN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 defTabSz="914400" fontAlgn="auto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zh-CN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 defTabSz="914400" fontAlgn="auto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感情色彩</a:t>
            </a:r>
            <a:endParaRPr lang="en-US" altLang="zh-CN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2" name="组合 1"/>
          <p:cNvGrpSpPr/>
          <p:nvPr/>
        </p:nvGrpSpPr>
        <p:grpSpPr bwMode="auto">
          <a:xfrm>
            <a:off x="581025" y="1312863"/>
            <a:ext cx="2611438" cy="4094162"/>
            <a:chOff x="6188827" y="1576619"/>
            <a:chExt cx="2611438" cy="4094163"/>
          </a:xfrm>
        </p:grpSpPr>
        <p:sp>
          <p:nvSpPr>
            <p:cNvPr id="3" name="矩形 2"/>
            <p:cNvSpPr/>
            <p:nvPr/>
          </p:nvSpPr>
          <p:spPr>
            <a:xfrm>
              <a:off x="6188827" y="1576619"/>
              <a:ext cx="2611438" cy="4094163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9" name="文本框 31"/>
            <p:cNvSpPr txBox="1">
              <a:spLocks noChangeArrowheads="1"/>
            </p:cNvSpPr>
            <p:nvPr/>
          </p:nvSpPr>
          <p:spPr bwMode="auto">
            <a:xfrm>
              <a:off x="6324717" y="4282989"/>
              <a:ext cx="2339975" cy="553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含义侧重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32"/>
            <p:cNvSpPr>
              <a:spLocks noChangeArrowheads="1"/>
            </p:cNvSpPr>
            <p:nvPr/>
          </p:nvSpPr>
          <p:spPr bwMode="auto">
            <a:xfrm>
              <a:off x="6719052" y="2964729"/>
              <a:ext cx="1550988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辨析角度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6188827" y="3484794"/>
              <a:ext cx="2611438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Freeform 77"/>
          <p:cNvSpPr>
            <a:spLocks noEditPoints="1"/>
          </p:cNvSpPr>
          <p:nvPr/>
        </p:nvSpPr>
        <p:spPr bwMode="auto">
          <a:xfrm>
            <a:off x="1370330" y="1572260"/>
            <a:ext cx="1033780" cy="1056005"/>
          </a:xfrm>
          <a:custGeom>
            <a:avLst/>
            <a:gdLst>
              <a:gd name="T0" fmla="*/ 101 w 121"/>
              <a:gd name="T1" fmla="*/ 21 h 85"/>
              <a:gd name="T2" fmla="*/ 106 w 121"/>
              <a:gd name="T3" fmla="*/ 33 h 85"/>
              <a:gd name="T4" fmla="*/ 89 w 121"/>
              <a:gd name="T5" fmla="*/ 24 h 85"/>
              <a:gd name="T6" fmla="*/ 19 w 121"/>
              <a:gd name="T7" fmla="*/ 82 h 85"/>
              <a:gd name="T8" fmla="*/ 89 w 121"/>
              <a:gd name="T9" fmla="*/ 66 h 85"/>
              <a:gd name="T10" fmla="*/ 106 w 121"/>
              <a:gd name="T11" fmla="*/ 80 h 85"/>
              <a:gd name="T12" fmla="*/ 6 w 121"/>
              <a:gd name="T13" fmla="*/ 85 h 85"/>
              <a:gd name="T14" fmla="*/ 0 w 121"/>
              <a:gd name="T15" fmla="*/ 26 h 85"/>
              <a:gd name="T16" fmla="*/ 29 w 121"/>
              <a:gd name="T17" fmla="*/ 46 h 85"/>
              <a:gd name="T18" fmla="*/ 56 w 121"/>
              <a:gd name="T19" fmla="*/ 37 h 85"/>
              <a:gd name="T20" fmla="*/ 34 w 121"/>
              <a:gd name="T21" fmla="*/ 59 h 85"/>
              <a:gd name="T22" fmla="*/ 64 w 121"/>
              <a:gd name="T23" fmla="*/ 49 h 85"/>
              <a:gd name="T24" fmla="*/ 42 w 121"/>
              <a:gd name="T25" fmla="*/ 72 h 85"/>
              <a:gd name="T26" fmla="*/ 66 w 121"/>
              <a:gd name="T27" fmla="*/ 68 h 85"/>
              <a:gd name="T28" fmla="*/ 49 w 121"/>
              <a:gd name="T29" fmla="*/ 67 h 85"/>
              <a:gd name="T30" fmla="*/ 72 w 121"/>
              <a:gd name="T31" fmla="*/ 45 h 85"/>
              <a:gd name="T32" fmla="*/ 70 w 121"/>
              <a:gd name="T33" fmla="*/ 42 h 85"/>
              <a:gd name="T34" fmla="*/ 42 w 121"/>
              <a:gd name="T35" fmla="*/ 56 h 85"/>
              <a:gd name="T36" fmla="*/ 49 w 121"/>
              <a:gd name="T37" fmla="*/ 49 h 85"/>
              <a:gd name="T38" fmla="*/ 29 w 121"/>
              <a:gd name="T39" fmla="*/ 46 h 85"/>
              <a:gd name="T40" fmla="*/ 46 w 121"/>
              <a:gd name="T41" fmla="*/ 70 h 85"/>
              <a:gd name="T42" fmla="*/ 51 w 121"/>
              <a:gd name="T43" fmla="*/ 11 h 85"/>
              <a:gd name="T44" fmla="*/ 59 w 121"/>
              <a:gd name="T45" fmla="*/ 1 h 85"/>
              <a:gd name="T46" fmla="*/ 71 w 121"/>
              <a:gd name="T47" fmla="*/ 5 h 85"/>
              <a:gd name="T48" fmla="*/ 88 w 121"/>
              <a:gd name="T49" fmla="*/ 8 h 85"/>
              <a:gd name="T50" fmla="*/ 94 w 121"/>
              <a:gd name="T51" fmla="*/ 1 h 85"/>
              <a:gd name="T52" fmla="*/ 95 w 121"/>
              <a:gd name="T53" fmla="*/ 0 h 85"/>
              <a:gd name="T54" fmla="*/ 99 w 121"/>
              <a:gd name="T55" fmla="*/ 1 h 85"/>
              <a:gd name="T56" fmla="*/ 90 w 121"/>
              <a:gd name="T57" fmla="*/ 13 h 85"/>
              <a:gd name="T58" fmla="*/ 74 w 121"/>
              <a:gd name="T59" fmla="*/ 11 h 85"/>
              <a:gd name="T60" fmla="*/ 70 w 121"/>
              <a:gd name="T61" fmla="*/ 9 h 85"/>
              <a:gd name="T62" fmla="*/ 70 w 121"/>
              <a:gd name="T63" fmla="*/ 9 h 85"/>
              <a:gd name="T64" fmla="*/ 57 w 121"/>
              <a:gd name="T65" fmla="*/ 8 h 85"/>
              <a:gd name="T66" fmla="*/ 57 w 121"/>
              <a:gd name="T67" fmla="*/ 11 h 85"/>
              <a:gd name="T68" fmla="*/ 49 w 121"/>
              <a:gd name="T69" fmla="*/ 19 h 85"/>
              <a:gd name="T70" fmla="*/ 51 w 121"/>
              <a:gd name="T71" fmla="*/ 11 h 85"/>
              <a:gd name="T72" fmla="*/ 72 w 121"/>
              <a:gd name="T73" fmla="*/ 65 h 85"/>
              <a:gd name="T74" fmla="*/ 76 w 121"/>
              <a:gd name="T75" fmla="*/ 71 h 85"/>
              <a:gd name="T76" fmla="*/ 76 w 121"/>
              <a:gd name="T77" fmla="*/ 63 h 85"/>
              <a:gd name="T78" fmla="*/ 77 w 121"/>
              <a:gd name="T79" fmla="*/ 61 h 85"/>
              <a:gd name="T80" fmla="*/ 121 w 121"/>
              <a:gd name="T81" fmla="*/ 37 h 85"/>
              <a:gd name="T82" fmla="*/ 92 w 121"/>
              <a:gd name="T83" fmla="*/ 68 h 85"/>
              <a:gd name="T84" fmla="*/ 102 w 121"/>
              <a:gd name="T85" fmla="*/ 79 h 85"/>
              <a:gd name="T86" fmla="*/ 92 w 121"/>
              <a:gd name="T87" fmla="*/ 68 h 85"/>
              <a:gd name="T88" fmla="*/ 5 w 121"/>
              <a:gd name="T89" fmla="*/ 64 h 85"/>
              <a:gd name="T90" fmla="*/ 15 w 121"/>
              <a:gd name="T91" fmla="*/ 53 h 85"/>
              <a:gd name="T92" fmla="*/ 5 w 121"/>
              <a:gd name="T93" fmla="*/ 39 h 85"/>
              <a:gd name="T94" fmla="*/ 15 w 121"/>
              <a:gd name="T95" fmla="*/ 51 h 85"/>
              <a:gd name="T96" fmla="*/ 5 w 121"/>
              <a:gd name="T97" fmla="*/ 39 h 85"/>
              <a:gd name="T98" fmla="*/ 5 w 121"/>
              <a:gd name="T99" fmla="*/ 37 h 85"/>
              <a:gd name="T100" fmla="*/ 15 w 121"/>
              <a:gd name="T101" fmla="*/ 26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1" h="85">
                <a:moveTo>
                  <a:pt x="6" y="21"/>
                </a:moveTo>
                <a:cubicBezTo>
                  <a:pt x="101" y="21"/>
                  <a:pt x="101" y="21"/>
                  <a:pt x="101" y="21"/>
                </a:cubicBezTo>
                <a:cubicBezTo>
                  <a:pt x="104" y="21"/>
                  <a:pt x="106" y="23"/>
                  <a:pt x="106" y="26"/>
                </a:cubicBezTo>
                <a:cubicBezTo>
                  <a:pt x="106" y="33"/>
                  <a:pt x="106" y="33"/>
                  <a:pt x="106" y="33"/>
                </a:cubicBezTo>
                <a:cubicBezTo>
                  <a:pt x="100" y="37"/>
                  <a:pt x="95" y="41"/>
                  <a:pt x="89" y="45"/>
                </a:cubicBezTo>
                <a:cubicBezTo>
                  <a:pt x="89" y="24"/>
                  <a:pt x="89" y="24"/>
                  <a:pt x="89" y="24"/>
                </a:cubicBezTo>
                <a:cubicBezTo>
                  <a:pt x="19" y="24"/>
                  <a:pt x="19" y="24"/>
                  <a:pt x="19" y="24"/>
                </a:cubicBezTo>
                <a:cubicBezTo>
                  <a:pt x="19" y="82"/>
                  <a:pt x="19" y="82"/>
                  <a:pt x="19" y="82"/>
                </a:cubicBezTo>
                <a:cubicBezTo>
                  <a:pt x="89" y="82"/>
                  <a:pt x="89" y="82"/>
                  <a:pt x="89" y="82"/>
                </a:cubicBezTo>
                <a:cubicBezTo>
                  <a:pt x="89" y="66"/>
                  <a:pt x="89" y="66"/>
                  <a:pt x="89" y="66"/>
                </a:cubicBezTo>
                <a:cubicBezTo>
                  <a:pt x="95" y="63"/>
                  <a:pt x="101" y="59"/>
                  <a:pt x="106" y="55"/>
                </a:cubicBezTo>
                <a:cubicBezTo>
                  <a:pt x="106" y="80"/>
                  <a:pt x="106" y="80"/>
                  <a:pt x="106" y="80"/>
                </a:cubicBezTo>
                <a:cubicBezTo>
                  <a:pt x="106" y="83"/>
                  <a:pt x="104" y="85"/>
                  <a:pt x="101" y="85"/>
                </a:cubicBezTo>
                <a:cubicBezTo>
                  <a:pt x="6" y="85"/>
                  <a:pt x="6" y="85"/>
                  <a:pt x="6" y="85"/>
                </a:cubicBezTo>
                <a:cubicBezTo>
                  <a:pt x="3" y="85"/>
                  <a:pt x="0" y="83"/>
                  <a:pt x="0" y="80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3" y="21"/>
                  <a:pt x="6" y="21"/>
                </a:cubicBezTo>
                <a:close/>
                <a:moveTo>
                  <a:pt x="29" y="46"/>
                </a:moveTo>
                <a:cubicBezTo>
                  <a:pt x="30" y="49"/>
                  <a:pt x="30" y="49"/>
                  <a:pt x="30" y="49"/>
                </a:cubicBezTo>
                <a:cubicBezTo>
                  <a:pt x="31" y="49"/>
                  <a:pt x="57" y="37"/>
                  <a:pt x="56" y="37"/>
                </a:cubicBezTo>
                <a:cubicBezTo>
                  <a:pt x="54" y="40"/>
                  <a:pt x="50" y="43"/>
                  <a:pt x="46" y="46"/>
                </a:cubicBezTo>
                <a:cubicBezTo>
                  <a:pt x="40" y="51"/>
                  <a:pt x="33" y="56"/>
                  <a:pt x="34" y="59"/>
                </a:cubicBezTo>
                <a:cubicBezTo>
                  <a:pt x="35" y="61"/>
                  <a:pt x="38" y="61"/>
                  <a:pt x="43" y="59"/>
                </a:cubicBezTo>
                <a:cubicBezTo>
                  <a:pt x="52" y="57"/>
                  <a:pt x="59" y="52"/>
                  <a:pt x="64" y="49"/>
                </a:cubicBezTo>
                <a:cubicBezTo>
                  <a:pt x="61" y="52"/>
                  <a:pt x="58" y="54"/>
                  <a:pt x="55" y="57"/>
                </a:cubicBezTo>
                <a:cubicBezTo>
                  <a:pt x="48" y="63"/>
                  <a:pt x="42" y="69"/>
                  <a:pt x="42" y="72"/>
                </a:cubicBezTo>
                <a:cubicBezTo>
                  <a:pt x="43" y="73"/>
                  <a:pt x="44" y="73"/>
                  <a:pt x="47" y="72"/>
                </a:cubicBezTo>
                <a:cubicBezTo>
                  <a:pt x="57" y="68"/>
                  <a:pt x="66" y="68"/>
                  <a:pt x="66" y="68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4"/>
                  <a:pt x="58" y="64"/>
                  <a:pt x="49" y="67"/>
                </a:cubicBezTo>
                <a:cubicBezTo>
                  <a:pt x="51" y="66"/>
                  <a:pt x="55" y="63"/>
                  <a:pt x="58" y="60"/>
                </a:cubicBezTo>
                <a:cubicBezTo>
                  <a:pt x="65" y="54"/>
                  <a:pt x="72" y="47"/>
                  <a:pt x="72" y="45"/>
                </a:cubicBezTo>
                <a:cubicBezTo>
                  <a:pt x="73" y="43"/>
                  <a:pt x="72" y="42"/>
                  <a:pt x="70" y="42"/>
                </a:cubicBezTo>
                <a:cubicBezTo>
                  <a:pt x="70" y="42"/>
                  <a:pt x="70" y="42"/>
                  <a:pt x="70" y="42"/>
                </a:cubicBezTo>
                <a:cubicBezTo>
                  <a:pt x="69" y="42"/>
                  <a:pt x="67" y="43"/>
                  <a:pt x="64" y="45"/>
                </a:cubicBezTo>
                <a:cubicBezTo>
                  <a:pt x="59" y="48"/>
                  <a:pt x="51" y="53"/>
                  <a:pt x="42" y="56"/>
                </a:cubicBezTo>
                <a:cubicBezTo>
                  <a:pt x="39" y="57"/>
                  <a:pt x="38" y="58"/>
                  <a:pt x="38" y="58"/>
                </a:cubicBezTo>
                <a:cubicBezTo>
                  <a:pt x="38" y="58"/>
                  <a:pt x="43" y="53"/>
                  <a:pt x="49" y="49"/>
                </a:cubicBezTo>
                <a:cubicBezTo>
                  <a:pt x="52" y="45"/>
                  <a:pt x="56" y="42"/>
                  <a:pt x="59" y="40"/>
                </a:cubicBezTo>
                <a:cubicBezTo>
                  <a:pt x="75" y="24"/>
                  <a:pt x="29" y="46"/>
                  <a:pt x="29" y="46"/>
                </a:cubicBezTo>
                <a:close/>
                <a:moveTo>
                  <a:pt x="46" y="70"/>
                </a:moveTo>
                <a:cubicBezTo>
                  <a:pt x="46" y="70"/>
                  <a:pt x="46" y="70"/>
                  <a:pt x="46" y="70"/>
                </a:cubicBezTo>
                <a:cubicBezTo>
                  <a:pt x="46" y="71"/>
                  <a:pt x="46" y="70"/>
                  <a:pt x="46" y="70"/>
                </a:cubicBezTo>
                <a:close/>
                <a:moveTo>
                  <a:pt x="51" y="11"/>
                </a:moveTo>
                <a:cubicBezTo>
                  <a:pt x="51" y="8"/>
                  <a:pt x="52" y="6"/>
                  <a:pt x="53" y="5"/>
                </a:cubicBezTo>
                <a:cubicBezTo>
                  <a:pt x="54" y="3"/>
                  <a:pt x="56" y="2"/>
                  <a:pt x="59" y="1"/>
                </a:cubicBezTo>
                <a:cubicBezTo>
                  <a:pt x="61" y="1"/>
                  <a:pt x="63" y="2"/>
                  <a:pt x="65" y="2"/>
                </a:cubicBezTo>
                <a:cubicBezTo>
                  <a:pt x="67" y="3"/>
                  <a:pt x="69" y="4"/>
                  <a:pt x="71" y="5"/>
                </a:cubicBezTo>
                <a:cubicBezTo>
                  <a:pt x="74" y="6"/>
                  <a:pt x="77" y="7"/>
                  <a:pt x="79" y="8"/>
                </a:cubicBezTo>
                <a:cubicBezTo>
                  <a:pt x="83" y="9"/>
                  <a:pt x="86" y="9"/>
                  <a:pt x="88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1" y="7"/>
                  <a:pt x="93" y="5"/>
                  <a:pt x="94" y="1"/>
                </a:cubicBezTo>
                <a:cubicBezTo>
                  <a:pt x="94" y="0"/>
                  <a:pt x="94" y="0"/>
                  <a:pt x="94" y="0"/>
                </a:cubicBezTo>
                <a:cubicBezTo>
                  <a:pt x="95" y="0"/>
                  <a:pt x="95" y="0"/>
                  <a:pt x="95" y="0"/>
                </a:cubicBezTo>
                <a:cubicBezTo>
                  <a:pt x="98" y="1"/>
                  <a:pt x="98" y="1"/>
                  <a:pt x="98" y="1"/>
                </a:cubicBezTo>
                <a:cubicBezTo>
                  <a:pt x="99" y="1"/>
                  <a:pt x="99" y="1"/>
                  <a:pt x="99" y="1"/>
                </a:cubicBezTo>
                <a:cubicBezTo>
                  <a:pt x="99" y="2"/>
                  <a:pt x="99" y="2"/>
                  <a:pt x="99" y="2"/>
                </a:cubicBezTo>
                <a:cubicBezTo>
                  <a:pt x="97" y="8"/>
                  <a:pt x="94" y="12"/>
                  <a:pt x="90" y="13"/>
                </a:cubicBezTo>
                <a:cubicBezTo>
                  <a:pt x="87" y="14"/>
                  <a:pt x="82" y="14"/>
                  <a:pt x="78" y="13"/>
                </a:cubicBezTo>
                <a:cubicBezTo>
                  <a:pt x="77" y="12"/>
                  <a:pt x="75" y="12"/>
                  <a:pt x="74" y="11"/>
                </a:cubicBezTo>
                <a:cubicBezTo>
                  <a:pt x="73" y="11"/>
                  <a:pt x="71" y="10"/>
                  <a:pt x="70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65" y="8"/>
                  <a:pt x="62" y="6"/>
                  <a:pt x="59" y="6"/>
                </a:cubicBezTo>
                <a:cubicBezTo>
                  <a:pt x="58" y="6"/>
                  <a:pt x="57" y="7"/>
                  <a:pt x="57" y="8"/>
                </a:cubicBezTo>
                <a:cubicBezTo>
                  <a:pt x="56" y="9"/>
                  <a:pt x="56" y="10"/>
                  <a:pt x="56" y="11"/>
                </a:cubicBezTo>
                <a:cubicBezTo>
                  <a:pt x="57" y="11"/>
                  <a:pt x="57" y="11"/>
                  <a:pt x="57" y="11"/>
                </a:cubicBezTo>
                <a:cubicBezTo>
                  <a:pt x="59" y="19"/>
                  <a:pt x="59" y="19"/>
                  <a:pt x="59" y="19"/>
                </a:cubicBezTo>
                <a:cubicBezTo>
                  <a:pt x="49" y="19"/>
                  <a:pt x="49" y="19"/>
                  <a:pt x="49" y="19"/>
                </a:cubicBezTo>
                <a:cubicBezTo>
                  <a:pt x="50" y="11"/>
                  <a:pt x="50" y="11"/>
                  <a:pt x="50" y="11"/>
                </a:cubicBezTo>
                <a:cubicBezTo>
                  <a:pt x="51" y="11"/>
                  <a:pt x="51" y="11"/>
                  <a:pt x="51" y="11"/>
                </a:cubicBezTo>
                <a:close/>
                <a:moveTo>
                  <a:pt x="76" y="63"/>
                </a:moveTo>
                <a:cubicBezTo>
                  <a:pt x="72" y="65"/>
                  <a:pt x="72" y="65"/>
                  <a:pt x="72" y="65"/>
                </a:cubicBezTo>
                <a:cubicBezTo>
                  <a:pt x="70" y="71"/>
                  <a:pt x="70" y="71"/>
                  <a:pt x="70" y="71"/>
                </a:cubicBezTo>
                <a:cubicBezTo>
                  <a:pt x="76" y="71"/>
                  <a:pt x="76" y="71"/>
                  <a:pt x="76" y="71"/>
                </a:cubicBezTo>
                <a:cubicBezTo>
                  <a:pt x="80" y="68"/>
                  <a:pt x="80" y="68"/>
                  <a:pt x="80" y="68"/>
                </a:cubicBezTo>
                <a:cubicBezTo>
                  <a:pt x="76" y="63"/>
                  <a:pt x="76" y="63"/>
                  <a:pt x="76" y="63"/>
                </a:cubicBezTo>
                <a:close/>
                <a:moveTo>
                  <a:pt x="117" y="31"/>
                </a:moveTo>
                <a:cubicBezTo>
                  <a:pt x="102" y="39"/>
                  <a:pt x="89" y="49"/>
                  <a:pt x="77" y="61"/>
                </a:cubicBezTo>
                <a:cubicBezTo>
                  <a:pt x="79" y="63"/>
                  <a:pt x="80" y="65"/>
                  <a:pt x="81" y="67"/>
                </a:cubicBezTo>
                <a:cubicBezTo>
                  <a:pt x="97" y="59"/>
                  <a:pt x="110" y="49"/>
                  <a:pt x="121" y="37"/>
                </a:cubicBezTo>
                <a:cubicBezTo>
                  <a:pt x="120" y="35"/>
                  <a:pt x="118" y="33"/>
                  <a:pt x="117" y="31"/>
                </a:cubicBezTo>
                <a:close/>
                <a:moveTo>
                  <a:pt x="92" y="68"/>
                </a:moveTo>
                <a:cubicBezTo>
                  <a:pt x="92" y="79"/>
                  <a:pt x="92" y="79"/>
                  <a:pt x="92" y="79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2" y="68"/>
                  <a:pt x="102" y="68"/>
                  <a:pt x="102" y="68"/>
                </a:cubicBezTo>
                <a:cubicBezTo>
                  <a:pt x="92" y="68"/>
                  <a:pt x="92" y="68"/>
                  <a:pt x="92" y="68"/>
                </a:cubicBezTo>
                <a:close/>
                <a:moveTo>
                  <a:pt x="5" y="53"/>
                </a:moveTo>
                <a:cubicBezTo>
                  <a:pt x="5" y="64"/>
                  <a:pt x="5" y="64"/>
                  <a:pt x="5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5" y="53"/>
                  <a:pt x="15" y="53"/>
                  <a:pt x="15" y="53"/>
                </a:cubicBezTo>
                <a:cubicBezTo>
                  <a:pt x="5" y="53"/>
                  <a:pt x="5" y="53"/>
                  <a:pt x="5" y="53"/>
                </a:cubicBezTo>
                <a:close/>
                <a:moveTo>
                  <a:pt x="5" y="39"/>
                </a:moveTo>
                <a:cubicBezTo>
                  <a:pt x="5" y="51"/>
                  <a:pt x="5" y="51"/>
                  <a:pt x="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39"/>
                  <a:pt x="15" y="39"/>
                  <a:pt x="15" y="39"/>
                </a:cubicBezTo>
                <a:cubicBezTo>
                  <a:pt x="5" y="39"/>
                  <a:pt x="5" y="39"/>
                  <a:pt x="5" y="39"/>
                </a:cubicBezTo>
                <a:close/>
                <a:moveTo>
                  <a:pt x="5" y="26"/>
                </a:moveTo>
                <a:cubicBezTo>
                  <a:pt x="5" y="37"/>
                  <a:pt x="5" y="37"/>
                  <a:pt x="5" y="37"/>
                </a:cubicBezTo>
                <a:cubicBezTo>
                  <a:pt x="15" y="37"/>
                  <a:pt x="15" y="37"/>
                  <a:pt x="15" y="37"/>
                </a:cubicBezTo>
                <a:cubicBezTo>
                  <a:pt x="15" y="26"/>
                  <a:pt x="15" y="26"/>
                  <a:pt x="15" y="26"/>
                </a:cubicBezTo>
                <a:lnTo>
                  <a:pt x="5" y="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77827" name="TextBox 4"/>
          <p:cNvSpPr txBox="1"/>
          <p:nvPr/>
        </p:nvSpPr>
        <p:spPr>
          <a:xfrm>
            <a:off x="3805238" y="2098358"/>
            <a:ext cx="16052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含义侧重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5"/>
          <p:cNvSpPr txBox="1"/>
          <p:nvPr/>
        </p:nvSpPr>
        <p:spPr>
          <a:xfrm>
            <a:off x="3819525" y="3506470"/>
            <a:ext cx="7802563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意思相近词语，根据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相对侧重点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的不同，选择与文段更为接近的词语。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2" name="组合 1"/>
          <p:cNvGrpSpPr/>
          <p:nvPr/>
        </p:nvGrpSpPr>
        <p:grpSpPr bwMode="auto">
          <a:xfrm>
            <a:off x="581025" y="1312863"/>
            <a:ext cx="2611438" cy="4094162"/>
            <a:chOff x="6188827" y="1576619"/>
            <a:chExt cx="2611438" cy="4094163"/>
          </a:xfrm>
        </p:grpSpPr>
        <p:sp>
          <p:nvSpPr>
            <p:cNvPr id="3" name="矩形 2"/>
            <p:cNvSpPr/>
            <p:nvPr/>
          </p:nvSpPr>
          <p:spPr>
            <a:xfrm>
              <a:off x="6188827" y="1576619"/>
              <a:ext cx="2611438" cy="4094163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9" name="文本框 31"/>
            <p:cNvSpPr txBox="1">
              <a:spLocks noChangeArrowheads="1"/>
            </p:cNvSpPr>
            <p:nvPr/>
          </p:nvSpPr>
          <p:spPr bwMode="auto">
            <a:xfrm>
              <a:off x="6324717" y="4297594"/>
              <a:ext cx="2339975" cy="553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含义侧重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32"/>
            <p:cNvSpPr>
              <a:spLocks noChangeArrowheads="1"/>
            </p:cNvSpPr>
            <p:nvPr/>
          </p:nvSpPr>
          <p:spPr bwMode="auto">
            <a:xfrm>
              <a:off x="6719052" y="2964729"/>
              <a:ext cx="1550988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辨析角度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6188827" y="3484794"/>
              <a:ext cx="2611438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Freeform 77"/>
          <p:cNvSpPr>
            <a:spLocks noEditPoints="1"/>
          </p:cNvSpPr>
          <p:nvPr/>
        </p:nvSpPr>
        <p:spPr bwMode="auto">
          <a:xfrm>
            <a:off x="1370330" y="1572260"/>
            <a:ext cx="1033780" cy="1056005"/>
          </a:xfrm>
          <a:custGeom>
            <a:avLst/>
            <a:gdLst>
              <a:gd name="T0" fmla="*/ 101 w 121"/>
              <a:gd name="T1" fmla="*/ 21 h 85"/>
              <a:gd name="T2" fmla="*/ 106 w 121"/>
              <a:gd name="T3" fmla="*/ 33 h 85"/>
              <a:gd name="T4" fmla="*/ 89 w 121"/>
              <a:gd name="T5" fmla="*/ 24 h 85"/>
              <a:gd name="T6" fmla="*/ 19 w 121"/>
              <a:gd name="T7" fmla="*/ 82 h 85"/>
              <a:gd name="T8" fmla="*/ 89 w 121"/>
              <a:gd name="T9" fmla="*/ 66 h 85"/>
              <a:gd name="T10" fmla="*/ 106 w 121"/>
              <a:gd name="T11" fmla="*/ 80 h 85"/>
              <a:gd name="T12" fmla="*/ 6 w 121"/>
              <a:gd name="T13" fmla="*/ 85 h 85"/>
              <a:gd name="T14" fmla="*/ 0 w 121"/>
              <a:gd name="T15" fmla="*/ 26 h 85"/>
              <a:gd name="T16" fmla="*/ 29 w 121"/>
              <a:gd name="T17" fmla="*/ 46 h 85"/>
              <a:gd name="T18" fmla="*/ 56 w 121"/>
              <a:gd name="T19" fmla="*/ 37 h 85"/>
              <a:gd name="T20" fmla="*/ 34 w 121"/>
              <a:gd name="T21" fmla="*/ 59 h 85"/>
              <a:gd name="T22" fmla="*/ 64 w 121"/>
              <a:gd name="T23" fmla="*/ 49 h 85"/>
              <a:gd name="T24" fmla="*/ 42 w 121"/>
              <a:gd name="T25" fmla="*/ 72 h 85"/>
              <a:gd name="T26" fmla="*/ 66 w 121"/>
              <a:gd name="T27" fmla="*/ 68 h 85"/>
              <a:gd name="T28" fmla="*/ 49 w 121"/>
              <a:gd name="T29" fmla="*/ 67 h 85"/>
              <a:gd name="T30" fmla="*/ 72 w 121"/>
              <a:gd name="T31" fmla="*/ 45 h 85"/>
              <a:gd name="T32" fmla="*/ 70 w 121"/>
              <a:gd name="T33" fmla="*/ 42 h 85"/>
              <a:gd name="T34" fmla="*/ 42 w 121"/>
              <a:gd name="T35" fmla="*/ 56 h 85"/>
              <a:gd name="T36" fmla="*/ 49 w 121"/>
              <a:gd name="T37" fmla="*/ 49 h 85"/>
              <a:gd name="T38" fmla="*/ 29 w 121"/>
              <a:gd name="T39" fmla="*/ 46 h 85"/>
              <a:gd name="T40" fmla="*/ 46 w 121"/>
              <a:gd name="T41" fmla="*/ 70 h 85"/>
              <a:gd name="T42" fmla="*/ 51 w 121"/>
              <a:gd name="T43" fmla="*/ 11 h 85"/>
              <a:gd name="T44" fmla="*/ 59 w 121"/>
              <a:gd name="T45" fmla="*/ 1 h 85"/>
              <a:gd name="T46" fmla="*/ 71 w 121"/>
              <a:gd name="T47" fmla="*/ 5 h 85"/>
              <a:gd name="T48" fmla="*/ 88 w 121"/>
              <a:gd name="T49" fmla="*/ 8 h 85"/>
              <a:gd name="T50" fmla="*/ 94 w 121"/>
              <a:gd name="T51" fmla="*/ 1 h 85"/>
              <a:gd name="T52" fmla="*/ 95 w 121"/>
              <a:gd name="T53" fmla="*/ 0 h 85"/>
              <a:gd name="T54" fmla="*/ 99 w 121"/>
              <a:gd name="T55" fmla="*/ 1 h 85"/>
              <a:gd name="T56" fmla="*/ 90 w 121"/>
              <a:gd name="T57" fmla="*/ 13 h 85"/>
              <a:gd name="T58" fmla="*/ 74 w 121"/>
              <a:gd name="T59" fmla="*/ 11 h 85"/>
              <a:gd name="T60" fmla="*/ 70 w 121"/>
              <a:gd name="T61" fmla="*/ 9 h 85"/>
              <a:gd name="T62" fmla="*/ 70 w 121"/>
              <a:gd name="T63" fmla="*/ 9 h 85"/>
              <a:gd name="T64" fmla="*/ 57 w 121"/>
              <a:gd name="T65" fmla="*/ 8 h 85"/>
              <a:gd name="T66" fmla="*/ 57 w 121"/>
              <a:gd name="T67" fmla="*/ 11 h 85"/>
              <a:gd name="T68" fmla="*/ 49 w 121"/>
              <a:gd name="T69" fmla="*/ 19 h 85"/>
              <a:gd name="T70" fmla="*/ 51 w 121"/>
              <a:gd name="T71" fmla="*/ 11 h 85"/>
              <a:gd name="T72" fmla="*/ 72 w 121"/>
              <a:gd name="T73" fmla="*/ 65 h 85"/>
              <a:gd name="T74" fmla="*/ 76 w 121"/>
              <a:gd name="T75" fmla="*/ 71 h 85"/>
              <a:gd name="T76" fmla="*/ 76 w 121"/>
              <a:gd name="T77" fmla="*/ 63 h 85"/>
              <a:gd name="T78" fmla="*/ 77 w 121"/>
              <a:gd name="T79" fmla="*/ 61 h 85"/>
              <a:gd name="T80" fmla="*/ 121 w 121"/>
              <a:gd name="T81" fmla="*/ 37 h 85"/>
              <a:gd name="T82" fmla="*/ 92 w 121"/>
              <a:gd name="T83" fmla="*/ 68 h 85"/>
              <a:gd name="T84" fmla="*/ 102 w 121"/>
              <a:gd name="T85" fmla="*/ 79 h 85"/>
              <a:gd name="T86" fmla="*/ 92 w 121"/>
              <a:gd name="T87" fmla="*/ 68 h 85"/>
              <a:gd name="T88" fmla="*/ 5 w 121"/>
              <a:gd name="T89" fmla="*/ 64 h 85"/>
              <a:gd name="T90" fmla="*/ 15 w 121"/>
              <a:gd name="T91" fmla="*/ 53 h 85"/>
              <a:gd name="T92" fmla="*/ 5 w 121"/>
              <a:gd name="T93" fmla="*/ 39 h 85"/>
              <a:gd name="T94" fmla="*/ 15 w 121"/>
              <a:gd name="T95" fmla="*/ 51 h 85"/>
              <a:gd name="T96" fmla="*/ 5 w 121"/>
              <a:gd name="T97" fmla="*/ 39 h 85"/>
              <a:gd name="T98" fmla="*/ 5 w 121"/>
              <a:gd name="T99" fmla="*/ 37 h 85"/>
              <a:gd name="T100" fmla="*/ 15 w 121"/>
              <a:gd name="T101" fmla="*/ 26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1" h="85">
                <a:moveTo>
                  <a:pt x="6" y="21"/>
                </a:moveTo>
                <a:cubicBezTo>
                  <a:pt x="101" y="21"/>
                  <a:pt x="101" y="21"/>
                  <a:pt x="101" y="21"/>
                </a:cubicBezTo>
                <a:cubicBezTo>
                  <a:pt x="104" y="21"/>
                  <a:pt x="106" y="23"/>
                  <a:pt x="106" y="26"/>
                </a:cubicBezTo>
                <a:cubicBezTo>
                  <a:pt x="106" y="33"/>
                  <a:pt x="106" y="33"/>
                  <a:pt x="106" y="33"/>
                </a:cubicBezTo>
                <a:cubicBezTo>
                  <a:pt x="100" y="37"/>
                  <a:pt x="95" y="41"/>
                  <a:pt x="89" y="45"/>
                </a:cubicBezTo>
                <a:cubicBezTo>
                  <a:pt x="89" y="24"/>
                  <a:pt x="89" y="24"/>
                  <a:pt x="89" y="24"/>
                </a:cubicBezTo>
                <a:cubicBezTo>
                  <a:pt x="19" y="24"/>
                  <a:pt x="19" y="24"/>
                  <a:pt x="19" y="24"/>
                </a:cubicBezTo>
                <a:cubicBezTo>
                  <a:pt x="19" y="82"/>
                  <a:pt x="19" y="82"/>
                  <a:pt x="19" y="82"/>
                </a:cubicBezTo>
                <a:cubicBezTo>
                  <a:pt x="89" y="82"/>
                  <a:pt x="89" y="82"/>
                  <a:pt x="89" y="82"/>
                </a:cubicBezTo>
                <a:cubicBezTo>
                  <a:pt x="89" y="66"/>
                  <a:pt x="89" y="66"/>
                  <a:pt x="89" y="66"/>
                </a:cubicBezTo>
                <a:cubicBezTo>
                  <a:pt x="95" y="63"/>
                  <a:pt x="101" y="59"/>
                  <a:pt x="106" y="55"/>
                </a:cubicBezTo>
                <a:cubicBezTo>
                  <a:pt x="106" y="80"/>
                  <a:pt x="106" y="80"/>
                  <a:pt x="106" y="80"/>
                </a:cubicBezTo>
                <a:cubicBezTo>
                  <a:pt x="106" y="83"/>
                  <a:pt x="104" y="85"/>
                  <a:pt x="101" y="85"/>
                </a:cubicBezTo>
                <a:cubicBezTo>
                  <a:pt x="6" y="85"/>
                  <a:pt x="6" y="85"/>
                  <a:pt x="6" y="85"/>
                </a:cubicBezTo>
                <a:cubicBezTo>
                  <a:pt x="3" y="85"/>
                  <a:pt x="0" y="83"/>
                  <a:pt x="0" y="80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3" y="21"/>
                  <a:pt x="6" y="21"/>
                </a:cubicBezTo>
                <a:close/>
                <a:moveTo>
                  <a:pt x="29" y="46"/>
                </a:moveTo>
                <a:cubicBezTo>
                  <a:pt x="30" y="49"/>
                  <a:pt x="30" y="49"/>
                  <a:pt x="30" y="49"/>
                </a:cubicBezTo>
                <a:cubicBezTo>
                  <a:pt x="31" y="49"/>
                  <a:pt x="57" y="37"/>
                  <a:pt x="56" y="37"/>
                </a:cubicBezTo>
                <a:cubicBezTo>
                  <a:pt x="54" y="40"/>
                  <a:pt x="50" y="43"/>
                  <a:pt x="46" y="46"/>
                </a:cubicBezTo>
                <a:cubicBezTo>
                  <a:pt x="40" y="51"/>
                  <a:pt x="33" y="56"/>
                  <a:pt x="34" y="59"/>
                </a:cubicBezTo>
                <a:cubicBezTo>
                  <a:pt x="35" y="61"/>
                  <a:pt x="38" y="61"/>
                  <a:pt x="43" y="59"/>
                </a:cubicBezTo>
                <a:cubicBezTo>
                  <a:pt x="52" y="57"/>
                  <a:pt x="59" y="52"/>
                  <a:pt x="64" y="49"/>
                </a:cubicBezTo>
                <a:cubicBezTo>
                  <a:pt x="61" y="52"/>
                  <a:pt x="58" y="54"/>
                  <a:pt x="55" y="57"/>
                </a:cubicBezTo>
                <a:cubicBezTo>
                  <a:pt x="48" y="63"/>
                  <a:pt x="42" y="69"/>
                  <a:pt x="42" y="72"/>
                </a:cubicBezTo>
                <a:cubicBezTo>
                  <a:pt x="43" y="73"/>
                  <a:pt x="44" y="73"/>
                  <a:pt x="47" y="72"/>
                </a:cubicBezTo>
                <a:cubicBezTo>
                  <a:pt x="57" y="68"/>
                  <a:pt x="66" y="68"/>
                  <a:pt x="66" y="68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4"/>
                  <a:pt x="58" y="64"/>
                  <a:pt x="49" y="67"/>
                </a:cubicBezTo>
                <a:cubicBezTo>
                  <a:pt x="51" y="66"/>
                  <a:pt x="55" y="63"/>
                  <a:pt x="58" y="60"/>
                </a:cubicBezTo>
                <a:cubicBezTo>
                  <a:pt x="65" y="54"/>
                  <a:pt x="72" y="47"/>
                  <a:pt x="72" y="45"/>
                </a:cubicBezTo>
                <a:cubicBezTo>
                  <a:pt x="73" y="43"/>
                  <a:pt x="72" y="42"/>
                  <a:pt x="70" y="42"/>
                </a:cubicBezTo>
                <a:cubicBezTo>
                  <a:pt x="70" y="42"/>
                  <a:pt x="70" y="42"/>
                  <a:pt x="70" y="42"/>
                </a:cubicBezTo>
                <a:cubicBezTo>
                  <a:pt x="69" y="42"/>
                  <a:pt x="67" y="43"/>
                  <a:pt x="64" y="45"/>
                </a:cubicBezTo>
                <a:cubicBezTo>
                  <a:pt x="59" y="48"/>
                  <a:pt x="51" y="53"/>
                  <a:pt x="42" y="56"/>
                </a:cubicBezTo>
                <a:cubicBezTo>
                  <a:pt x="39" y="57"/>
                  <a:pt x="38" y="58"/>
                  <a:pt x="38" y="58"/>
                </a:cubicBezTo>
                <a:cubicBezTo>
                  <a:pt x="38" y="58"/>
                  <a:pt x="43" y="53"/>
                  <a:pt x="49" y="49"/>
                </a:cubicBezTo>
                <a:cubicBezTo>
                  <a:pt x="52" y="45"/>
                  <a:pt x="56" y="42"/>
                  <a:pt x="59" y="40"/>
                </a:cubicBezTo>
                <a:cubicBezTo>
                  <a:pt x="75" y="24"/>
                  <a:pt x="29" y="46"/>
                  <a:pt x="29" y="46"/>
                </a:cubicBezTo>
                <a:close/>
                <a:moveTo>
                  <a:pt x="46" y="70"/>
                </a:moveTo>
                <a:cubicBezTo>
                  <a:pt x="46" y="70"/>
                  <a:pt x="46" y="70"/>
                  <a:pt x="46" y="70"/>
                </a:cubicBezTo>
                <a:cubicBezTo>
                  <a:pt x="46" y="71"/>
                  <a:pt x="46" y="70"/>
                  <a:pt x="46" y="70"/>
                </a:cubicBezTo>
                <a:close/>
                <a:moveTo>
                  <a:pt x="51" y="11"/>
                </a:moveTo>
                <a:cubicBezTo>
                  <a:pt x="51" y="8"/>
                  <a:pt x="52" y="6"/>
                  <a:pt x="53" y="5"/>
                </a:cubicBezTo>
                <a:cubicBezTo>
                  <a:pt x="54" y="3"/>
                  <a:pt x="56" y="2"/>
                  <a:pt x="59" y="1"/>
                </a:cubicBezTo>
                <a:cubicBezTo>
                  <a:pt x="61" y="1"/>
                  <a:pt x="63" y="2"/>
                  <a:pt x="65" y="2"/>
                </a:cubicBezTo>
                <a:cubicBezTo>
                  <a:pt x="67" y="3"/>
                  <a:pt x="69" y="4"/>
                  <a:pt x="71" y="5"/>
                </a:cubicBezTo>
                <a:cubicBezTo>
                  <a:pt x="74" y="6"/>
                  <a:pt x="77" y="7"/>
                  <a:pt x="79" y="8"/>
                </a:cubicBezTo>
                <a:cubicBezTo>
                  <a:pt x="83" y="9"/>
                  <a:pt x="86" y="9"/>
                  <a:pt x="88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1" y="7"/>
                  <a:pt x="93" y="5"/>
                  <a:pt x="94" y="1"/>
                </a:cubicBezTo>
                <a:cubicBezTo>
                  <a:pt x="94" y="0"/>
                  <a:pt x="94" y="0"/>
                  <a:pt x="94" y="0"/>
                </a:cubicBezTo>
                <a:cubicBezTo>
                  <a:pt x="95" y="0"/>
                  <a:pt x="95" y="0"/>
                  <a:pt x="95" y="0"/>
                </a:cubicBezTo>
                <a:cubicBezTo>
                  <a:pt x="98" y="1"/>
                  <a:pt x="98" y="1"/>
                  <a:pt x="98" y="1"/>
                </a:cubicBezTo>
                <a:cubicBezTo>
                  <a:pt x="99" y="1"/>
                  <a:pt x="99" y="1"/>
                  <a:pt x="99" y="1"/>
                </a:cubicBezTo>
                <a:cubicBezTo>
                  <a:pt x="99" y="2"/>
                  <a:pt x="99" y="2"/>
                  <a:pt x="99" y="2"/>
                </a:cubicBezTo>
                <a:cubicBezTo>
                  <a:pt x="97" y="8"/>
                  <a:pt x="94" y="12"/>
                  <a:pt x="90" y="13"/>
                </a:cubicBezTo>
                <a:cubicBezTo>
                  <a:pt x="87" y="14"/>
                  <a:pt x="82" y="14"/>
                  <a:pt x="78" y="13"/>
                </a:cubicBezTo>
                <a:cubicBezTo>
                  <a:pt x="77" y="12"/>
                  <a:pt x="75" y="12"/>
                  <a:pt x="74" y="11"/>
                </a:cubicBezTo>
                <a:cubicBezTo>
                  <a:pt x="73" y="11"/>
                  <a:pt x="71" y="10"/>
                  <a:pt x="70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65" y="8"/>
                  <a:pt x="62" y="6"/>
                  <a:pt x="59" y="6"/>
                </a:cubicBezTo>
                <a:cubicBezTo>
                  <a:pt x="58" y="6"/>
                  <a:pt x="57" y="7"/>
                  <a:pt x="57" y="8"/>
                </a:cubicBezTo>
                <a:cubicBezTo>
                  <a:pt x="56" y="9"/>
                  <a:pt x="56" y="10"/>
                  <a:pt x="56" y="11"/>
                </a:cubicBezTo>
                <a:cubicBezTo>
                  <a:pt x="57" y="11"/>
                  <a:pt x="57" y="11"/>
                  <a:pt x="57" y="11"/>
                </a:cubicBezTo>
                <a:cubicBezTo>
                  <a:pt x="59" y="19"/>
                  <a:pt x="59" y="19"/>
                  <a:pt x="59" y="19"/>
                </a:cubicBezTo>
                <a:cubicBezTo>
                  <a:pt x="49" y="19"/>
                  <a:pt x="49" y="19"/>
                  <a:pt x="49" y="19"/>
                </a:cubicBezTo>
                <a:cubicBezTo>
                  <a:pt x="50" y="11"/>
                  <a:pt x="50" y="11"/>
                  <a:pt x="50" y="11"/>
                </a:cubicBezTo>
                <a:cubicBezTo>
                  <a:pt x="51" y="11"/>
                  <a:pt x="51" y="11"/>
                  <a:pt x="51" y="11"/>
                </a:cubicBezTo>
                <a:close/>
                <a:moveTo>
                  <a:pt x="76" y="63"/>
                </a:moveTo>
                <a:cubicBezTo>
                  <a:pt x="72" y="65"/>
                  <a:pt x="72" y="65"/>
                  <a:pt x="72" y="65"/>
                </a:cubicBezTo>
                <a:cubicBezTo>
                  <a:pt x="70" y="71"/>
                  <a:pt x="70" y="71"/>
                  <a:pt x="70" y="71"/>
                </a:cubicBezTo>
                <a:cubicBezTo>
                  <a:pt x="76" y="71"/>
                  <a:pt x="76" y="71"/>
                  <a:pt x="76" y="71"/>
                </a:cubicBezTo>
                <a:cubicBezTo>
                  <a:pt x="80" y="68"/>
                  <a:pt x="80" y="68"/>
                  <a:pt x="80" y="68"/>
                </a:cubicBezTo>
                <a:cubicBezTo>
                  <a:pt x="76" y="63"/>
                  <a:pt x="76" y="63"/>
                  <a:pt x="76" y="63"/>
                </a:cubicBezTo>
                <a:close/>
                <a:moveTo>
                  <a:pt x="117" y="31"/>
                </a:moveTo>
                <a:cubicBezTo>
                  <a:pt x="102" y="39"/>
                  <a:pt x="89" y="49"/>
                  <a:pt x="77" y="61"/>
                </a:cubicBezTo>
                <a:cubicBezTo>
                  <a:pt x="79" y="63"/>
                  <a:pt x="80" y="65"/>
                  <a:pt x="81" y="67"/>
                </a:cubicBezTo>
                <a:cubicBezTo>
                  <a:pt x="97" y="59"/>
                  <a:pt x="110" y="49"/>
                  <a:pt x="121" y="37"/>
                </a:cubicBezTo>
                <a:cubicBezTo>
                  <a:pt x="120" y="35"/>
                  <a:pt x="118" y="33"/>
                  <a:pt x="117" y="31"/>
                </a:cubicBezTo>
                <a:close/>
                <a:moveTo>
                  <a:pt x="92" y="68"/>
                </a:moveTo>
                <a:cubicBezTo>
                  <a:pt x="92" y="79"/>
                  <a:pt x="92" y="79"/>
                  <a:pt x="92" y="79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2" y="68"/>
                  <a:pt x="102" y="68"/>
                  <a:pt x="102" y="68"/>
                </a:cubicBezTo>
                <a:cubicBezTo>
                  <a:pt x="92" y="68"/>
                  <a:pt x="92" y="68"/>
                  <a:pt x="92" y="68"/>
                </a:cubicBezTo>
                <a:close/>
                <a:moveTo>
                  <a:pt x="5" y="53"/>
                </a:moveTo>
                <a:cubicBezTo>
                  <a:pt x="5" y="64"/>
                  <a:pt x="5" y="64"/>
                  <a:pt x="5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5" y="53"/>
                  <a:pt x="15" y="53"/>
                  <a:pt x="15" y="53"/>
                </a:cubicBezTo>
                <a:cubicBezTo>
                  <a:pt x="5" y="53"/>
                  <a:pt x="5" y="53"/>
                  <a:pt x="5" y="53"/>
                </a:cubicBezTo>
                <a:close/>
                <a:moveTo>
                  <a:pt x="5" y="39"/>
                </a:moveTo>
                <a:cubicBezTo>
                  <a:pt x="5" y="51"/>
                  <a:pt x="5" y="51"/>
                  <a:pt x="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39"/>
                  <a:pt x="15" y="39"/>
                  <a:pt x="15" y="39"/>
                </a:cubicBezTo>
                <a:cubicBezTo>
                  <a:pt x="5" y="39"/>
                  <a:pt x="5" y="39"/>
                  <a:pt x="5" y="39"/>
                </a:cubicBezTo>
                <a:close/>
                <a:moveTo>
                  <a:pt x="5" y="26"/>
                </a:moveTo>
                <a:cubicBezTo>
                  <a:pt x="5" y="37"/>
                  <a:pt x="5" y="37"/>
                  <a:pt x="5" y="37"/>
                </a:cubicBezTo>
                <a:cubicBezTo>
                  <a:pt x="15" y="37"/>
                  <a:pt x="15" y="37"/>
                  <a:pt x="15" y="37"/>
                </a:cubicBezTo>
                <a:cubicBezTo>
                  <a:pt x="15" y="26"/>
                  <a:pt x="15" y="26"/>
                  <a:pt x="15" y="26"/>
                </a:cubicBezTo>
                <a:lnTo>
                  <a:pt x="5" y="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7" name="TextBox 5"/>
          <p:cNvSpPr txBox="1"/>
          <p:nvPr/>
        </p:nvSpPr>
        <p:spPr>
          <a:xfrm>
            <a:off x="6107430" y="3098007"/>
            <a:ext cx="26720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亮点；特点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7"/>
          <p:cNvSpPr txBox="1"/>
          <p:nvPr/>
        </p:nvSpPr>
        <p:spPr>
          <a:xfrm>
            <a:off x="6107430" y="3098007"/>
            <a:ext cx="26720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明白；觉得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8"/>
          <p:cNvSpPr txBox="1"/>
          <p:nvPr/>
        </p:nvSpPr>
        <p:spPr>
          <a:xfrm>
            <a:off x="5389880" y="3098007"/>
            <a:ext cx="40944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义不容辞；责无旁贷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0"/>
          <p:cNvSpPr txBox="1"/>
          <p:nvPr/>
        </p:nvSpPr>
        <p:spPr>
          <a:xfrm>
            <a:off x="4491355" y="3098007"/>
            <a:ext cx="58724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另眼相看；刮目相看；青眼有加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6107430" y="3098800"/>
            <a:ext cx="26720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标志；核心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2" name="组合 1"/>
          <p:cNvGrpSpPr/>
          <p:nvPr/>
        </p:nvGrpSpPr>
        <p:grpSpPr bwMode="auto">
          <a:xfrm>
            <a:off x="581025" y="1312863"/>
            <a:ext cx="2611438" cy="4094162"/>
            <a:chOff x="6188827" y="1576619"/>
            <a:chExt cx="2611438" cy="4094163"/>
          </a:xfrm>
        </p:grpSpPr>
        <p:sp>
          <p:nvSpPr>
            <p:cNvPr id="3" name="矩形 2"/>
            <p:cNvSpPr/>
            <p:nvPr/>
          </p:nvSpPr>
          <p:spPr>
            <a:xfrm>
              <a:off x="6188827" y="1576619"/>
              <a:ext cx="2611438" cy="4094163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9" name="文本框 31"/>
            <p:cNvSpPr txBox="1">
              <a:spLocks noChangeArrowheads="1"/>
            </p:cNvSpPr>
            <p:nvPr/>
          </p:nvSpPr>
          <p:spPr bwMode="auto">
            <a:xfrm>
              <a:off x="6324717" y="4214409"/>
              <a:ext cx="2339975" cy="553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含义侧重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32"/>
            <p:cNvSpPr>
              <a:spLocks noChangeArrowheads="1"/>
            </p:cNvSpPr>
            <p:nvPr/>
          </p:nvSpPr>
          <p:spPr bwMode="auto">
            <a:xfrm>
              <a:off x="6719052" y="2964729"/>
              <a:ext cx="1550988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辨析角度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6188827" y="3484794"/>
              <a:ext cx="2611438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Freeform 77"/>
          <p:cNvSpPr>
            <a:spLocks noEditPoints="1"/>
          </p:cNvSpPr>
          <p:nvPr/>
        </p:nvSpPr>
        <p:spPr bwMode="auto">
          <a:xfrm>
            <a:off x="1370330" y="1572260"/>
            <a:ext cx="1033780" cy="1056005"/>
          </a:xfrm>
          <a:custGeom>
            <a:avLst/>
            <a:gdLst>
              <a:gd name="T0" fmla="*/ 101 w 121"/>
              <a:gd name="T1" fmla="*/ 21 h 85"/>
              <a:gd name="T2" fmla="*/ 106 w 121"/>
              <a:gd name="T3" fmla="*/ 33 h 85"/>
              <a:gd name="T4" fmla="*/ 89 w 121"/>
              <a:gd name="T5" fmla="*/ 24 h 85"/>
              <a:gd name="T6" fmla="*/ 19 w 121"/>
              <a:gd name="T7" fmla="*/ 82 h 85"/>
              <a:gd name="T8" fmla="*/ 89 w 121"/>
              <a:gd name="T9" fmla="*/ 66 h 85"/>
              <a:gd name="T10" fmla="*/ 106 w 121"/>
              <a:gd name="T11" fmla="*/ 80 h 85"/>
              <a:gd name="T12" fmla="*/ 6 w 121"/>
              <a:gd name="T13" fmla="*/ 85 h 85"/>
              <a:gd name="T14" fmla="*/ 0 w 121"/>
              <a:gd name="T15" fmla="*/ 26 h 85"/>
              <a:gd name="T16" fmla="*/ 29 w 121"/>
              <a:gd name="T17" fmla="*/ 46 h 85"/>
              <a:gd name="T18" fmla="*/ 56 w 121"/>
              <a:gd name="T19" fmla="*/ 37 h 85"/>
              <a:gd name="T20" fmla="*/ 34 w 121"/>
              <a:gd name="T21" fmla="*/ 59 h 85"/>
              <a:gd name="T22" fmla="*/ 64 w 121"/>
              <a:gd name="T23" fmla="*/ 49 h 85"/>
              <a:gd name="T24" fmla="*/ 42 w 121"/>
              <a:gd name="T25" fmla="*/ 72 h 85"/>
              <a:gd name="T26" fmla="*/ 66 w 121"/>
              <a:gd name="T27" fmla="*/ 68 h 85"/>
              <a:gd name="T28" fmla="*/ 49 w 121"/>
              <a:gd name="T29" fmla="*/ 67 h 85"/>
              <a:gd name="T30" fmla="*/ 72 w 121"/>
              <a:gd name="T31" fmla="*/ 45 h 85"/>
              <a:gd name="T32" fmla="*/ 70 w 121"/>
              <a:gd name="T33" fmla="*/ 42 h 85"/>
              <a:gd name="T34" fmla="*/ 42 w 121"/>
              <a:gd name="T35" fmla="*/ 56 h 85"/>
              <a:gd name="T36" fmla="*/ 49 w 121"/>
              <a:gd name="T37" fmla="*/ 49 h 85"/>
              <a:gd name="T38" fmla="*/ 29 w 121"/>
              <a:gd name="T39" fmla="*/ 46 h 85"/>
              <a:gd name="T40" fmla="*/ 46 w 121"/>
              <a:gd name="T41" fmla="*/ 70 h 85"/>
              <a:gd name="T42" fmla="*/ 51 w 121"/>
              <a:gd name="T43" fmla="*/ 11 h 85"/>
              <a:gd name="T44" fmla="*/ 59 w 121"/>
              <a:gd name="T45" fmla="*/ 1 h 85"/>
              <a:gd name="T46" fmla="*/ 71 w 121"/>
              <a:gd name="T47" fmla="*/ 5 h 85"/>
              <a:gd name="T48" fmla="*/ 88 w 121"/>
              <a:gd name="T49" fmla="*/ 8 h 85"/>
              <a:gd name="T50" fmla="*/ 94 w 121"/>
              <a:gd name="T51" fmla="*/ 1 h 85"/>
              <a:gd name="T52" fmla="*/ 95 w 121"/>
              <a:gd name="T53" fmla="*/ 0 h 85"/>
              <a:gd name="T54" fmla="*/ 99 w 121"/>
              <a:gd name="T55" fmla="*/ 1 h 85"/>
              <a:gd name="T56" fmla="*/ 90 w 121"/>
              <a:gd name="T57" fmla="*/ 13 h 85"/>
              <a:gd name="T58" fmla="*/ 74 w 121"/>
              <a:gd name="T59" fmla="*/ 11 h 85"/>
              <a:gd name="T60" fmla="*/ 70 w 121"/>
              <a:gd name="T61" fmla="*/ 9 h 85"/>
              <a:gd name="T62" fmla="*/ 70 w 121"/>
              <a:gd name="T63" fmla="*/ 9 h 85"/>
              <a:gd name="T64" fmla="*/ 57 w 121"/>
              <a:gd name="T65" fmla="*/ 8 h 85"/>
              <a:gd name="T66" fmla="*/ 57 w 121"/>
              <a:gd name="T67" fmla="*/ 11 h 85"/>
              <a:gd name="T68" fmla="*/ 49 w 121"/>
              <a:gd name="T69" fmla="*/ 19 h 85"/>
              <a:gd name="T70" fmla="*/ 51 w 121"/>
              <a:gd name="T71" fmla="*/ 11 h 85"/>
              <a:gd name="T72" fmla="*/ 72 w 121"/>
              <a:gd name="T73" fmla="*/ 65 h 85"/>
              <a:gd name="T74" fmla="*/ 76 w 121"/>
              <a:gd name="T75" fmla="*/ 71 h 85"/>
              <a:gd name="T76" fmla="*/ 76 w 121"/>
              <a:gd name="T77" fmla="*/ 63 h 85"/>
              <a:gd name="T78" fmla="*/ 77 w 121"/>
              <a:gd name="T79" fmla="*/ 61 h 85"/>
              <a:gd name="T80" fmla="*/ 121 w 121"/>
              <a:gd name="T81" fmla="*/ 37 h 85"/>
              <a:gd name="T82" fmla="*/ 92 w 121"/>
              <a:gd name="T83" fmla="*/ 68 h 85"/>
              <a:gd name="T84" fmla="*/ 102 w 121"/>
              <a:gd name="T85" fmla="*/ 79 h 85"/>
              <a:gd name="T86" fmla="*/ 92 w 121"/>
              <a:gd name="T87" fmla="*/ 68 h 85"/>
              <a:gd name="T88" fmla="*/ 5 w 121"/>
              <a:gd name="T89" fmla="*/ 64 h 85"/>
              <a:gd name="T90" fmla="*/ 15 w 121"/>
              <a:gd name="T91" fmla="*/ 53 h 85"/>
              <a:gd name="T92" fmla="*/ 5 w 121"/>
              <a:gd name="T93" fmla="*/ 39 h 85"/>
              <a:gd name="T94" fmla="*/ 15 w 121"/>
              <a:gd name="T95" fmla="*/ 51 h 85"/>
              <a:gd name="T96" fmla="*/ 5 w 121"/>
              <a:gd name="T97" fmla="*/ 39 h 85"/>
              <a:gd name="T98" fmla="*/ 5 w 121"/>
              <a:gd name="T99" fmla="*/ 37 h 85"/>
              <a:gd name="T100" fmla="*/ 15 w 121"/>
              <a:gd name="T101" fmla="*/ 26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1" h="85">
                <a:moveTo>
                  <a:pt x="6" y="21"/>
                </a:moveTo>
                <a:cubicBezTo>
                  <a:pt x="101" y="21"/>
                  <a:pt x="101" y="21"/>
                  <a:pt x="101" y="21"/>
                </a:cubicBezTo>
                <a:cubicBezTo>
                  <a:pt x="104" y="21"/>
                  <a:pt x="106" y="23"/>
                  <a:pt x="106" y="26"/>
                </a:cubicBezTo>
                <a:cubicBezTo>
                  <a:pt x="106" y="33"/>
                  <a:pt x="106" y="33"/>
                  <a:pt x="106" y="33"/>
                </a:cubicBezTo>
                <a:cubicBezTo>
                  <a:pt x="100" y="37"/>
                  <a:pt x="95" y="41"/>
                  <a:pt x="89" y="45"/>
                </a:cubicBezTo>
                <a:cubicBezTo>
                  <a:pt x="89" y="24"/>
                  <a:pt x="89" y="24"/>
                  <a:pt x="89" y="24"/>
                </a:cubicBezTo>
                <a:cubicBezTo>
                  <a:pt x="19" y="24"/>
                  <a:pt x="19" y="24"/>
                  <a:pt x="19" y="24"/>
                </a:cubicBezTo>
                <a:cubicBezTo>
                  <a:pt x="19" y="82"/>
                  <a:pt x="19" y="82"/>
                  <a:pt x="19" y="82"/>
                </a:cubicBezTo>
                <a:cubicBezTo>
                  <a:pt x="89" y="82"/>
                  <a:pt x="89" y="82"/>
                  <a:pt x="89" y="82"/>
                </a:cubicBezTo>
                <a:cubicBezTo>
                  <a:pt x="89" y="66"/>
                  <a:pt x="89" y="66"/>
                  <a:pt x="89" y="66"/>
                </a:cubicBezTo>
                <a:cubicBezTo>
                  <a:pt x="95" y="63"/>
                  <a:pt x="101" y="59"/>
                  <a:pt x="106" y="55"/>
                </a:cubicBezTo>
                <a:cubicBezTo>
                  <a:pt x="106" y="80"/>
                  <a:pt x="106" y="80"/>
                  <a:pt x="106" y="80"/>
                </a:cubicBezTo>
                <a:cubicBezTo>
                  <a:pt x="106" y="83"/>
                  <a:pt x="104" y="85"/>
                  <a:pt x="101" y="85"/>
                </a:cubicBezTo>
                <a:cubicBezTo>
                  <a:pt x="6" y="85"/>
                  <a:pt x="6" y="85"/>
                  <a:pt x="6" y="85"/>
                </a:cubicBezTo>
                <a:cubicBezTo>
                  <a:pt x="3" y="85"/>
                  <a:pt x="0" y="83"/>
                  <a:pt x="0" y="80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3" y="21"/>
                  <a:pt x="6" y="21"/>
                </a:cubicBezTo>
                <a:close/>
                <a:moveTo>
                  <a:pt x="29" y="46"/>
                </a:moveTo>
                <a:cubicBezTo>
                  <a:pt x="30" y="49"/>
                  <a:pt x="30" y="49"/>
                  <a:pt x="30" y="49"/>
                </a:cubicBezTo>
                <a:cubicBezTo>
                  <a:pt x="31" y="49"/>
                  <a:pt x="57" y="37"/>
                  <a:pt x="56" y="37"/>
                </a:cubicBezTo>
                <a:cubicBezTo>
                  <a:pt x="54" y="40"/>
                  <a:pt x="50" y="43"/>
                  <a:pt x="46" y="46"/>
                </a:cubicBezTo>
                <a:cubicBezTo>
                  <a:pt x="40" y="51"/>
                  <a:pt x="33" y="56"/>
                  <a:pt x="34" y="59"/>
                </a:cubicBezTo>
                <a:cubicBezTo>
                  <a:pt x="35" y="61"/>
                  <a:pt x="38" y="61"/>
                  <a:pt x="43" y="59"/>
                </a:cubicBezTo>
                <a:cubicBezTo>
                  <a:pt x="52" y="57"/>
                  <a:pt x="59" y="52"/>
                  <a:pt x="64" y="49"/>
                </a:cubicBezTo>
                <a:cubicBezTo>
                  <a:pt x="61" y="52"/>
                  <a:pt x="58" y="54"/>
                  <a:pt x="55" y="57"/>
                </a:cubicBezTo>
                <a:cubicBezTo>
                  <a:pt x="48" y="63"/>
                  <a:pt x="42" y="69"/>
                  <a:pt x="42" y="72"/>
                </a:cubicBezTo>
                <a:cubicBezTo>
                  <a:pt x="43" y="73"/>
                  <a:pt x="44" y="73"/>
                  <a:pt x="47" y="72"/>
                </a:cubicBezTo>
                <a:cubicBezTo>
                  <a:pt x="57" y="68"/>
                  <a:pt x="66" y="68"/>
                  <a:pt x="66" y="68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4"/>
                  <a:pt x="58" y="64"/>
                  <a:pt x="49" y="67"/>
                </a:cubicBezTo>
                <a:cubicBezTo>
                  <a:pt x="51" y="66"/>
                  <a:pt x="55" y="63"/>
                  <a:pt x="58" y="60"/>
                </a:cubicBezTo>
                <a:cubicBezTo>
                  <a:pt x="65" y="54"/>
                  <a:pt x="72" y="47"/>
                  <a:pt x="72" y="45"/>
                </a:cubicBezTo>
                <a:cubicBezTo>
                  <a:pt x="73" y="43"/>
                  <a:pt x="72" y="42"/>
                  <a:pt x="70" y="42"/>
                </a:cubicBezTo>
                <a:cubicBezTo>
                  <a:pt x="70" y="42"/>
                  <a:pt x="70" y="42"/>
                  <a:pt x="70" y="42"/>
                </a:cubicBezTo>
                <a:cubicBezTo>
                  <a:pt x="69" y="42"/>
                  <a:pt x="67" y="43"/>
                  <a:pt x="64" y="45"/>
                </a:cubicBezTo>
                <a:cubicBezTo>
                  <a:pt x="59" y="48"/>
                  <a:pt x="51" y="53"/>
                  <a:pt x="42" y="56"/>
                </a:cubicBezTo>
                <a:cubicBezTo>
                  <a:pt x="39" y="57"/>
                  <a:pt x="38" y="58"/>
                  <a:pt x="38" y="58"/>
                </a:cubicBezTo>
                <a:cubicBezTo>
                  <a:pt x="38" y="58"/>
                  <a:pt x="43" y="53"/>
                  <a:pt x="49" y="49"/>
                </a:cubicBezTo>
                <a:cubicBezTo>
                  <a:pt x="52" y="45"/>
                  <a:pt x="56" y="42"/>
                  <a:pt x="59" y="40"/>
                </a:cubicBezTo>
                <a:cubicBezTo>
                  <a:pt x="75" y="24"/>
                  <a:pt x="29" y="46"/>
                  <a:pt x="29" y="46"/>
                </a:cubicBezTo>
                <a:close/>
                <a:moveTo>
                  <a:pt x="46" y="70"/>
                </a:moveTo>
                <a:cubicBezTo>
                  <a:pt x="46" y="70"/>
                  <a:pt x="46" y="70"/>
                  <a:pt x="46" y="70"/>
                </a:cubicBezTo>
                <a:cubicBezTo>
                  <a:pt x="46" y="71"/>
                  <a:pt x="46" y="70"/>
                  <a:pt x="46" y="70"/>
                </a:cubicBezTo>
                <a:close/>
                <a:moveTo>
                  <a:pt x="51" y="11"/>
                </a:moveTo>
                <a:cubicBezTo>
                  <a:pt x="51" y="8"/>
                  <a:pt x="52" y="6"/>
                  <a:pt x="53" y="5"/>
                </a:cubicBezTo>
                <a:cubicBezTo>
                  <a:pt x="54" y="3"/>
                  <a:pt x="56" y="2"/>
                  <a:pt x="59" y="1"/>
                </a:cubicBezTo>
                <a:cubicBezTo>
                  <a:pt x="61" y="1"/>
                  <a:pt x="63" y="2"/>
                  <a:pt x="65" y="2"/>
                </a:cubicBezTo>
                <a:cubicBezTo>
                  <a:pt x="67" y="3"/>
                  <a:pt x="69" y="4"/>
                  <a:pt x="71" y="5"/>
                </a:cubicBezTo>
                <a:cubicBezTo>
                  <a:pt x="74" y="6"/>
                  <a:pt x="77" y="7"/>
                  <a:pt x="79" y="8"/>
                </a:cubicBezTo>
                <a:cubicBezTo>
                  <a:pt x="83" y="9"/>
                  <a:pt x="86" y="9"/>
                  <a:pt x="88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1" y="7"/>
                  <a:pt x="93" y="5"/>
                  <a:pt x="94" y="1"/>
                </a:cubicBezTo>
                <a:cubicBezTo>
                  <a:pt x="94" y="0"/>
                  <a:pt x="94" y="0"/>
                  <a:pt x="94" y="0"/>
                </a:cubicBezTo>
                <a:cubicBezTo>
                  <a:pt x="95" y="0"/>
                  <a:pt x="95" y="0"/>
                  <a:pt x="95" y="0"/>
                </a:cubicBezTo>
                <a:cubicBezTo>
                  <a:pt x="98" y="1"/>
                  <a:pt x="98" y="1"/>
                  <a:pt x="98" y="1"/>
                </a:cubicBezTo>
                <a:cubicBezTo>
                  <a:pt x="99" y="1"/>
                  <a:pt x="99" y="1"/>
                  <a:pt x="99" y="1"/>
                </a:cubicBezTo>
                <a:cubicBezTo>
                  <a:pt x="99" y="2"/>
                  <a:pt x="99" y="2"/>
                  <a:pt x="99" y="2"/>
                </a:cubicBezTo>
                <a:cubicBezTo>
                  <a:pt x="97" y="8"/>
                  <a:pt x="94" y="12"/>
                  <a:pt x="90" y="13"/>
                </a:cubicBezTo>
                <a:cubicBezTo>
                  <a:pt x="87" y="14"/>
                  <a:pt x="82" y="14"/>
                  <a:pt x="78" y="13"/>
                </a:cubicBezTo>
                <a:cubicBezTo>
                  <a:pt x="77" y="12"/>
                  <a:pt x="75" y="12"/>
                  <a:pt x="74" y="11"/>
                </a:cubicBezTo>
                <a:cubicBezTo>
                  <a:pt x="73" y="11"/>
                  <a:pt x="71" y="10"/>
                  <a:pt x="70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65" y="8"/>
                  <a:pt x="62" y="6"/>
                  <a:pt x="59" y="6"/>
                </a:cubicBezTo>
                <a:cubicBezTo>
                  <a:pt x="58" y="6"/>
                  <a:pt x="57" y="7"/>
                  <a:pt x="57" y="8"/>
                </a:cubicBezTo>
                <a:cubicBezTo>
                  <a:pt x="56" y="9"/>
                  <a:pt x="56" y="10"/>
                  <a:pt x="56" y="11"/>
                </a:cubicBezTo>
                <a:cubicBezTo>
                  <a:pt x="57" y="11"/>
                  <a:pt x="57" y="11"/>
                  <a:pt x="57" y="11"/>
                </a:cubicBezTo>
                <a:cubicBezTo>
                  <a:pt x="59" y="19"/>
                  <a:pt x="59" y="19"/>
                  <a:pt x="59" y="19"/>
                </a:cubicBezTo>
                <a:cubicBezTo>
                  <a:pt x="49" y="19"/>
                  <a:pt x="49" y="19"/>
                  <a:pt x="49" y="19"/>
                </a:cubicBezTo>
                <a:cubicBezTo>
                  <a:pt x="50" y="11"/>
                  <a:pt x="50" y="11"/>
                  <a:pt x="50" y="11"/>
                </a:cubicBezTo>
                <a:cubicBezTo>
                  <a:pt x="51" y="11"/>
                  <a:pt x="51" y="11"/>
                  <a:pt x="51" y="11"/>
                </a:cubicBezTo>
                <a:close/>
                <a:moveTo>
                  <a:pt x="76" y="63"/>
                </a:moveTo>
                <a:cubicBezTo>
                  <a:pt x="72" y="65"/>
                  <a:pt x="72" y="65"/>
                  <a:pt x="72" y="65"/>
                </a:cubicBezTo>
                <a:cubicBezTo>
                  <a:pt x="70" y="71"/>
                  <a:pt x="70" y="71"/>
                  <a:pt x="70" y="71"/>
                </a:cubicBezTo>
                <a:cubicBezTo>
                  <a:pt x="76" y="71"/>
                  <a:pt x="76" y="71"/>
                  <a:pt x="76" y="71"/>
                </a:cubicBezTo>
                <a:cubicBezTo>
                  <a:pt x="80" y="68"/>
                  <a:pt x="80" y="68"/>
                  <a:pt x="80" y="68"/>
                </a:cubicBezTo>
                <a:cubicBezTo>
                  <a:pt x="76" y="63"/>
                  <a:pt x="76" y="63"/>
                  <a:pt x="76" y="63"/>
                </a:cubicBezTo>
                <a:close/>
                <a:moveTo>
                  <a:pt x="117" y="31"/>
                </a:moveTo>
                <a:cubicBezTo>
                  <a:pt x="102" y="39"/>
                  <a:pt x="89" y="49"/>
                  <a:pt x="77" y="61"/>
                </a:cubicBezTo>
                <a:cubicBezTo>
                  <a:pt x="79" y="63"/>
                  <a:pt x="80" y="65"/>
                  <a:pt x="81" y="67"/>
                </a:cubicBezTo>
                <a:cubicBezTo>
                  <a:pt x="97" y="59"/>
                  <a:pt x="110" y="49"/>
                  <a:pt x="121" y="37"/>
                </a:cubicBezTo>
                <a:cubicBezTo>
                  <a:pt x="120" y="35"/>
                  <a:pt x="118" y="33"/>
                  <a:pt x="117" y="31"/>
                </a:cubicBezTo>
                <a:close/>
                <a:moveTo>
                  <a:pt x="92" y="68"/>
                </a:moveTo>
                <a:cubicBezTo>
                  <a:pt x="92" y="79"/>
                  <a:pt x="92" y="79"/>
                  <a:pt x="92" y="79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2" y="68"/>
                  <a:pt x="102" y="68"/>
                  <a:pt x="102" y="68"/>
                </a:cubicBezTo>
                <a:cubicBezTo>
                  <a:pt x="92" y="68"/>
                  <a:pt x="92" y="68"/>
                  <a:pt x="92" y="68"/>
                </a:cubicBezTo>
                <a:close/>
                <a:moveTo>
                  <a:pt x="5" y="53"/>
                </a:moveTo>
                <a:cubicBezTo>
                  <a:pt x="5" y="64"/>
                  <a:pt x="5" y="64"/>
                  <a:pt x="5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5" y="53"/>
                  <a:pt x="15" y="53"/>
                  <a:pt x="15" y="53"/>
                </a:cubicBezTo>
                <a:cubicBezTo>
                  <a:pt x="5" y="53"/>
                  <a:pt x="5" y="53"/>
                  <a:pt x="5" y="53"/>
                </a:cubicBezTo>
                <a:close/>
                <a:moveTo>
                  <a:pt x="5" y="39"/>
                </a:moveTo>
                <a:cubicBezTo>
                  <a:pt x="5" y="51"/>
                  <a:pt x="5" y="51"/>
                  <a:pt x="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39"/>
                  <a:pt x="15" y="39"/>
                  <a:pt x="15" y="39"/>
                </a:cubicBezTo>
                <a:cubicBezTo>
                  <a:pt x="5" y="39"/>
                  <a:pt x="5" y="39"/>
                  <a:pt x="5" y="39"/>
                </a:cubicBezTo>
                <a:close/>
                <a:moveTo>
                  <a:pt x="5" y="26"/>
                </a:moveTo>
                <a:cubicBezTo>
                  <a:pt x="5" y="37"/>
                  <a:pt x="5" y="37"/>
                  <a:pt x="5" y="37"/>
                </a:cubicBezTo>
                <a:cubicBezTo>
                  <a:pt x="15" y="37"/>
                  <a:pt x="15" y="37"/>
                  <a:pt x="15" y="37"/>
                </a:cubicBezTo>
                <a:cubicBezTo>
                  <a:pt x="15" y="26"/>
                  <a:pt x="15" y="26"/>
                  <a:pt x="15" y="26"/>
                </a:cubicBezTo>
                <a:lnTo>
                  <a:pt x="5" y="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14" name="TextBox 11"/>
          <p:cNvSpPr txBox="1"/>
          <p:nvPr/>
        </p:nvSpPr>
        <p:spPr>
          <a:xfrm>
            <a:off x="3676650" y="2131695"/>
            <a:ext cx="8214360" cy="20300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l" fontAlgn="auto">
              <a:lnSpc>
                <a:spcPct val="150000"/>
              </a:lnSpc>
            </a:pPr>
            <a:r>
              <a:rPr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【防御 抵御】</a:t>
            </a:r>
            <a:endParaRPr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l" fontAlgn="auto">
              <a:lnSpc>
                <a:spcPct val="150000"/>
              </a:lnSpc>
            </a:pPr>
            <a:r>
              <a:rPr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亚洲金融危机的爆发深刻暴露了亚洲各国在</a:t>
            </a:r>
            <a:endParaRPr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l" fontAlgn="auto">
              <a:lnSpc>
                <a:spcPct val="150000"/>
              </a:lnSpc>
            </a:pPr>
            <a:r>
              <a:rPr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协调经济政策、共同________危机方面的苍白无力。</a:t>
            </a:r>
            <a:endParaRPr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2" name="组合 1"/>
          <p:cNvGrpSpPr/>
          <p:nvPr/>
        </p:nvGrpSpPr>
        <p:grpSpPr bwMode="auto">
          <a:xfrm>
            <a:off x="581025" y="1312863"/>
            <a:ext cx="2611438" cy="4094162"/>
            <a:chOff x="6188827" y="1576619"/>
            <a:chExt cx="2611438" cy="4094163"/>
          </a:xfrm>
        </p:grpSpPr>
        <p:sp>
          <p:nvSpPr>
            <p:cNvPr id="3" name="矩形 2"/>
            <p:cNvSpPr/>
            <p:nvPr/>
          </p:nvSpPr>
          <p:spPr>
            <a:xfrm>
              <a:off x="6188827" y="1576619"/>
              <a:ext cx="2611438" cy="4094163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9" name="文本框 31"/>
            <p:cNvSpPr txBox="1">
              <a:spLocks noChangeArrowheads="1"/>
            </p:cNvSpPr>
            <p:nvPr/>
          </p:nvSpPr>
          <p:spPr bwMode="auto">
            <a:xfrm>
              <a:off x="6325352" y="4214409"/>
              <a:ext cx="2339975" cy="553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搭配对象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32"/>
            <p:cNvSpPr>
              <a:spLocks noChangeArrowheads="1"/>
            </p:cNvSpPr>
            <p:nvPr/>
          </p:nvSpPr>
          <p:spPr bwMode="auto">
            <a:xfrm>
              <a:off x="6719052" y="2964729"/>
              <a:ext cx="1550988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辨析角度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6188827" y="3484794"/>
              <a:ext cx="2611438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Freeform 77"/>
          <p:cNvSpPr>
            <a:spLocks noEditPoints="1"/>
          </p:cNvSpPr>
          <p:nvPr/>
        </p:nvSpPr>
        <p:spPr bwMode="auto">
          <a:xfrm>
            <a:off x="1370330" y="1572260"/>
            <a:ext cx="1033780" cy="1056005"/>
          </a:xfrm>
          <a:custGeom>
            <a:avLst/>
            <a:gdLst>
              <a:gd name="T0" fmla="*/ 101 w 121"/>
              <a:gd name="T1" fmla="*/ 21 h 85"/>
              <a:gd name="T2" fmla="*/ 106 w 121"/>
              <a:gd name="T3" fmla="*/ 33 h 85"/>
              <a:gd name="T4" fmla="*/ 89 w 121"/>
              <a:gd name="T5" fmla="*/ 24 h 85"/>
              <a:gd name="T6" fmla="*/ 19 w 121"/>
              <a:gd name="T7" fmla="*/ 82 h 85"/>
              <a:gd name="T8" fmla="*/ 89 w 121"/>
              <a:gd name="T9" fmla="*/ 66 h 85"/>
              <a:gd name="T10" fmla="*/ 106 w 121"/>
              <a:gd name="T11" fmla="*/ 80 h 85"/>
              <a:gd name="T12" fmla="*/ 6 w 121"/>
              <a:gd name="T13" fmla="*/ 85 h 85"/>
              <a:gd name="T14" fmla="*/ 0 w 121"/>
              <a:gd name="T15" fmla="*/ 26 h 85"/>
              <a:gd name="T16" fmla="*/ 29 w 121"/>
              <a:gd name="T17" fmla="*/ 46 h 85"/>
              <a:gd name="T18" fmla="*/ 56 w 121"/>
              <a:gd name="T19" fmla="*/ 37 h 85"/>
              <a:gd name="T20" fmla="*/ 34 w 121"/>
              <a:gd name="T21" fmla="*/ 59 h 85"/>
              <a:gd name="T22" fmla="*/ 64 w 121"/>
              <a:gd name="T23" fmla="*/ 49 h 85"/>
              <a:gd name="T24" fmla="*/ 42 w 121"/>
              <a:gd name="T25" fmla="*/ 72 h 85"/>
              <a:gd name="T26" fmla="*/ 66 w 121"/>
              <a:gd name="T27" fmla="*/ 68 h 85"/>
              <a:gd name="T28" fmla="*/ 49 w 121"/>
              <a:gd name="T29" fmla="*/ 67 h 85"/>
              <a:gd name="T30" fmla="*/ 72 w 121"/>
              <a:gd name="T31" fmla="*/ 45 h 85"/>
              <a:gd name="T32" fmla="*/ 70 w 121"/>
              <a:gd name="T33" fmla="*/ 42 h 85"/>
              <a:gd name="T34" fmla="*/ 42 w 121"/>
              <a:gd name="T35" fmla="*/ 56 h 85"/>
              <a:gd name="T36" fmla="*/ 49 w 121"/>
              <a:gd name="T37" fmla="*/ 49 h 85"/>
              <a:gd name="T38" fmla="*/ 29 w 121"/>
              <a:gd name="T39" fmla="*/ 46 h 85"/>
              <a:gd name="T40" fmla="*/ 46 w 121"/>
              <a:gd name="T41" fmla="*/ 70 h 85"/>
              <a:gd name="T42" fmla="*/ 51 w 121"/>
              <a:gd name="T43" fmla="*/ 11 h 85"/>
              <a:gd name="T44" fmla="*/ 59 w 121"/>
              <a:gd name="T45" fmla="*/ 1 h 85"/>
              <a:gd name="T46" fmla="*/ 71 w 121"/>
              <a:gd name="T47" fmla="*/ 5 h 85"/>
              <a:gd name="T48" fmla="*/ 88 w 121"/>
              <a:gd name="T49" fmla="*/ 8 h 85"/>
              <a:gd name="T50" fmla="*/ 94 w 121"/>
              <a:gd name="T51" fmla="*/ 1 h 85"/>
              <a:gd name="T52" fmla="*/ 95 w 121"/>
              <a:gd name="T53" fmla="*/ 0 h 85"/>
              <a:gd name="T54" fmla="*/ 99 w 121"/>
              <a:gd name="T55" fmla="*/ 1 h 85"/>
              <a:gd name="T56" fmla="*/ 90 w 121"/>
              <a:gd name="T57" fmla="*/ 13 h 85"/>
              <a:gd name="T58" fmla="*/ 74 w 121"/>
              <a:gd name="T59" fmla="*/ 11 h 85"/>
              <a:gd name="T60" fmla="*/ 70 w 121"/>
              <a:gd name="T61" fmla="*/ 9 h 85"/>
              <a:gd name="T62" fmla="*/ 70 w 121"/>
              <a:gd name="T63" fmla="*/ 9 h 85"/>
              <a:gd name="T64" fmla="*/ 57 w 121"/>
              <a:gd name="T65" fmla="*/ 8 h 85"/>
              <a:gd name="T66" fmla="*/ 57 w 121"/>
              <a:gd name="T67" fmla="*/ 11 h 85"/>
              <a:gd name="T68" fmla="*/ 49 w 121"/>
              <a:gd name="T69" fmla="*/ 19 h 85"/>
              <a:gd name="T70" fmla="*/ 51 w 121"/>
              <a:gd name="T71" fmla="*/ 11 h 85"/>
              <a:gd name="T72" fmla="*/ 72 w 121"/>
              <a:gd name="T73" fmla="*/ 65 h 85"/>
              <a:gd name="T74" fmla="*/ 76 w 121"/>
              <a:gd name="T75" fmla="*/ 71 h 85"/>
              <a:gd name="T76" fmla="*/ 76 w 121"/>
              <a:gd name="T77" fmla="*/ 63 h 85"/>
              <a:gd name="T78" fmla="*/ 77 w 121"/>
              <a:gd name="T79" fmla="*/ 61 h 85"/>
              <a:gd name="T80" fmla="*/ 121 w 121"/>
              <a:gd name="T81" fmla="*/ 37 h 85"/>
              <a:gd name="T82" fmla="*/ 92 w 121"/>
              <a:gd name="T83" fmla="*/ 68 h 85"/>
              <a:gd name="T84" fmla="*/ 102 w 121"/>
              <a:gd name="T85" fmla="*/ 79 h 85"/>
              <a:gd name="T86" fmla="*/ 92 w 121"/>
              <a:gd name="T87" fmla="*/ 68 h 85"/>
              <a:gd name="T88" fmla="*/ 5 w 121"/>
              <a:gd name="T89" fmla="*/ 64 h 85"/>
              <a:gd name="T90" fmla="*/ 15 w 121"/>
              <a:gd name="T91" fmla="*/ 53 h 85"/>
              <a:gd name="T92" fmla="*/ 5 w 121"/>
              <a:gd name="T93" fmla="*/ 39 h 85"/>
              <a:gd name="T94" fmla="*/ 15 w 121"/>
              <a:gd name="T95" fmla="*/ 51 h 85"/>
              <a:gd name="T96" fmla="*/ 5 w 121"/>
              <a:gd name="T97" fmla="*/ 39 h 85"/>
              <a:gd name="T98" fmla="*/ 5 w 121"/>
              <a:gd name="T99" fmla="*/ 37 h 85"/>
              <a:gd name="T100" fmla="*/ 15 w 121"/>
              <a:gd name="T101" fmla="*/ 26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1" h="85">
                <a:moveTo>
                  <a:pt x="6" y="21"/>
                </a:moveTo>
                <a:cubicBezTo>
                  <a:pt x="101" y="21"/>
                  <a:pt x="101" y="21"/>
                  <a:pt x="101" y="21"/>
                </a:cubicBezTo>
                <a:cubicBezTo>
                  <a:pt x="104" y="21"/>
                  <a:pt x="106" y="23"/>
                  <a:pt x="106" y="26"/>
                </a:cubicBezTo>
                <a:cubicBezTo>
                  <a:pt x="106" y="33"/>
                  <a:pt x="106" y="33"/>
                  <a:pt x="106" y="33"/>
                </a:cubicBezTo>
                <a:cubicBezTo>
                  <a:pt x="100" y="37"/>
                  <a:pt x="95" y="41"/>
                  <a:pt x="89" y="45"/>
                </a:cubicBezTo>
                <a:cubicBezTo>
                  <a:pt x="89" y="24"/>
                  <a:pt x="89" y="24"/>
                  <a:pt x="89" y="24"/>
                </a:cubicBezTo>
                <a:cubicBezTo>
                  <a:pt x="19" y="24"/>
                  <a:pt x="19" y="24"/>
                  <a:pt x="19" y="24"/>
                </a:cubicBezTo>
                <a:cubicBezTo>
                  <a:pt x="19" y="82"/>
                  <a:pt x="19" y="82"/>
                  <a:pt x="19" y="82"/>
                </a:cubicBezTo>
                <a:cubicBezTo>
                  <a:pt x="89" y="82"/>
                  <a:pt x="89" y="82"/>
                  <a:pt x="89" y="82"/>
                </a:cubicBezTo>
                <a:cubicBezTo>
                  <a:pt x="89" y="66"/>
                  <a:pt x="89" y="66"/>
                  <a:pt x="89" y="66"/>
                </a:cubicBezTo>
                <a:cubicBezTo>
                  <a:pt x="95" y="63"/>
                  <a:pt x="101" y="59"/>
                  <a:pt x="106" y="55"/>
                </a:cubicBezTo>
                <a:cubicBezTo>
                  <a:pt x="106" y="80"/>
                  <a:pt x="106" y="80"/>
                  <a:pt x="106" y="80"/>
                </a:cubicBezTo>
                <a:cubicBezTo>
                  <a:pt x="106" y="83"/>
                  <a:pt x="104" y="85"/>
                  <a:pt x="101" y="85"/>
                </a:cubicBezTo>
                <a:cubicBezTo>
                  <a:pt x="6" y="85"/>
                  <a:pt x="6" y="85"/>
                  <a:pt x="6" y="85"/>
                </a:cubicBezTo>
                <a:cubicBezTo>
                  <a:pt x="3" y="85"/>
                  <a:pt x="0" y="83"/>
                  <a:pt x="0" y="80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3" y="21"/>
                  <a:pt x="6" y="21"/>
                </a:cubicBezTo>
                <a:close/>
                <a:moveTo>
                  <a:pt x="29" y="46"/>
                </a:moveTo>
                <a:cubicBezTo>
                  <a:pt x="30" y="49"/>
                  <a:pt x="30" y="49"/>
                  <a:pt x="30" y="49"/>
                </a:cubicBezTo>
                <a:cubicBezTo>
                  <a:pt x="31" y="49"/>
                  <a:pt x="57" y="37"/>
                  <a:pt x="56" y="37"/>
                </a:cubicBezTo>
                <a:cubicBezTo>
                  <a:pt x="54" y="40"/>
                  <a:pt x="50" y="43"/>
                  <a:pt x="46" y="46"/>
                </a:cubicBezTo>
                <a:cubicBezTo>
                  <a:pt x="40" y="51"/>
                  <a:pt x="33" y="56"/>
                  <a:pt x="34" y="59"/>
                </a:cubicBezTo>
                <a:cubicBezTo>
                  <a:pt x="35" y="61"/>
                  <a:pt x="38" y="61"/>
                  <a:pt x="43" y="59"/>
                </a:cubicBezTo>
                <a:cubicBezTo>
                  <a:pt x="52" y="57"/>
                  <a:pt x="59" y="52"/>
                  <a:pt x="64" y="49"/>
                </a:cubicBezTo>
                <a:cubicBezTo>
                  <a:pt x="61" y="52"/>
                  <a:pt x="58" y="54"/>
                  <a:pt x="55" y="57"/>
                </a:cubicBezTo>
                <a:cubicBezTo>
                  <a:pt x="48" y="63"/>
                  <a:pt x="42" y="69"/>
                  <a:pt x="42" y="72"/>
                </a:cubicBezTo>
                <a:cubicBezTo>
                  <a:pt x="43" y="73"/>
                  <a:pt x="44" y="73"/>
                  <a:pt x="47" y="72"/>
                </a:cubicBezTo>
                <a:cubicBezTo>
                  <a:pt x="57" y="68"/>
                  <a:pt x="66" y="68"/>
                  <a:pt x="66" y="68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4"/>
                  <a:pt x="58" y="64"/>
                  <a:pt x="49" y="67"/>
                </a:cubicBezTo>
                <a:cubicBezTo>
                  <a:pt x="51" y="66"/>
                  <a:pt x="55" y="63"/>
                  <a:pt x="58" y="60"/>
                </a:cubicBezTo>
                <a:cubicBezTo>
                  <a:pt x="65" y="54"/>
                  <a:pt x="72" y="47"/>
                  <a:pt x="72" y="45"/>
                </a:cubicBezTo>
                <a:cubicBezTo>
                  <a:pt x="73" y="43"/>
                  <a:pt x="72" y="42"/>
                  <a:pt x="70" y="42"/>
                </a:cubicBezTo>
                <a:cubicBezTo>
                  <a:pt x="70" y="42"/>
                  <a:pt x="70" y="42"/>
                  <a:pt x="70" y="42"/>
                </a:cubicBezTo>
                <a:cubicBezTo>
                  <a:pt x="69" y="42"/>
                  <a:pt x="67" y="43"/>
                  <a:pt x="64" y="45"/>
                </a:cubicBezTo>
                <a:cubicBezTo>
                  <a:pt x="59" y="48"/>
                  <a:pt x="51" y="53"/>
                  <a:pt x="42" y="56"/>
                </a:cubicBezTo>
                <a:cubicBezTo>
                  <a:pt x="39" y="57"/>
                  <a:pt x="38" y="58"/>
                  <a:pt x="38" y="58"/>
                </a:cubicBezTo>
                <a:cubicBezTo>
                  <a:pt x="38" y="58"/>
                  <a:pt x="43" y="53"/>
                  <a:pt x="49" y="49"/>
                </a:cubicBezTo>
                <a:cubicBezTo>
                  <a:pt x="52" y="45"/>
                  <a:pt x="56" y="42"/>
                  <a:pt x="59" y="40"/>
                </a:cubicBezTo>
                <a:cubicBezTo>
                  <a:pt x="75" y="24"/>
                  <a:pt x="29" y="46"/>
                  <a:pt x="29" y="46"/>
                </a:cubicBezTo>
                <a:close/>
                <a:moveTo>
                  <a:pt x="46" y="70"/>
                </a:moveTo>
                <a:cubicBezTo>
                  <a:pt x="46" y="70"/>
                  <a:pt x="46" y="70"/>
                  <a:pt x="46" y="70"/>
                </a:cubicBezTo>
                <a:cubicBezTo>
                  <a:pt x="46" y="71"/>
                  <a:pt x="46" y="70"/>
                  <a:pt x="46" y="70"/>
                </a:cubicBezTo>
                <a:close/>
                <a:moveTo>
                  <a:pt x="51" y="11"/>
                </a:moveTo>
                <a:cubicBezTo>
                  <a:pt x="51" y="8"/>
                  <a:pt x="52" y="6"/>
                  <a:pt x="53" y="5"/>
                </a:cubicBezTo>
                <a:cubicBezTo>
                  <a:pt x="54" y="3"/>
                  <a:pt x="56" y="2"/>
                  <a:pt x="59" y="1"/>
                </a:cubicBezTo>
                <a:cubicBezTo>
                  <a:pt x="61" y="1"/>
                  <a:pt x="63" y="2"/>
                  <a:pt x="65" y="2"/>
                </a:cubicBezTo>
                <a:cubicBezTo>
                  <a:pt x="67" y="3"/>
                  <a:pt x="69" y="4"/>
                  <a:pt x="71" y="5"/>
                </a:cubicBezTo>
                <a:cubicBezTo>
                  <a:pt x="74" y="6"/>
                  <a:pt x="77" y="7"/>
                  <a:pt x="79" y="8"/>
                </a:cubicBezTo>
                <a:cubicBezTo>
                  <a:pt x="83" y="9"/>
                  <a:pt x="86" y="9"/>
                  <a:pt x="88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1" y="7"/>
                  <a:pt x="93" y="5"/>
                  <a:pt x="94" y="1"/>
                </a:cubicBezTo>
                <a:cubicBezTo>
                  <a:pt x="94" y="0"/>
                  <a:pt x="94" y="0"/>
                  <a:pt x="94" y="0"/>
                </a:cubicBezTo>
                <a:cubicBezTo>
                  <a:pt x="95" y="0"/>
                  <a:pt x="95" y="0"/>
                  <a:pt x="95" y="0"/>
                </a:cubicBezTo>
                <a:cubicBezTo>
                  <a:pt x="98" y="1"/>
                  <a:pt x="98" y="1"/>
                  <a:pt x="98" y="1"/>
                </a:cubicBezTo>
                <a:cubicBezTo>
                  <a:pt x="99" y="1"/>
                  <a:pt x="99" y="1"/>
                  <a:pt x="99" y="1"/>
                </a:cubicBezTo>
                <a:cubicBezTo>
                  <a:pt x="99" y="2"/>
                  <a:pt x="99" y="2"/>
                  <a:pt x="99" y="2"/>
                </a:cubicBezTo>
                <a:cubicBezTo>
                  <a:pt x="97" y="8"/>
                  <a:pt x="94" y="12"/>
                  <a:pt x="90" y="13"/>
                </a:cubicBezTo>
                <a:cubicBezTo>
                  <a:pt x="87" y="14"/>
                  <a:pt x="82" y="14"/>
                  <a:pt x="78" y="13"/>
                </a:cubicBezTo>
                <a:cubicBezTo>
                  <a:pt x="77" y="12"/>
                  <a:pt x="75" y="12"/>
                  <a:pt x="74" y="11"/>
                </a:cubicBezTo>
                <a:cubicBezTo>
                  <a:pt x="73" y="11"/>
                  <a:pt x="71" y="10"/>
                  <a:pt x="70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65" y="8"/>
                  <a:pt x="62" y="6"/>
                  <a:pt x="59" y="6"/>
                </a:cubicBezTo>
                <a:cubicBezTo>
                  <a:pt x="58" y="6"/>
                  <a:pt x="57" y="7"/>
                  <a:pt x="57" y="8"/>
                </a:cubicBezTo>
                <a:cubicBezTo>
                  <a:pt x="56" y="9"/>
                  <a:pt x="56" y="10"/>
                  <a:pt x="56" y="11"/>
                </a:cubicBezTo>
                <a:cubicBezTo>
                  <a:pt x="57" y="11"/>
                  <a:pt x="57" y="11"/>
                  <a:pt x="57" y="11"/>
                </a:cubicBezTo>
                <a:cubicBezTo>
                  <a:pt x="59" y="19"/>
                  <a:pt x="59" y="19"/>
                  <a:pt x="59" y="19"/>
                </a:cubicBezTo>
                <a:cubicBezTo>
                  <a:pt x="49" y="19"/>
                  <a:pt x="49" y="19"/>
                  <a:pt x="49" y="19"/>
                </a:cubicBezTo>
                <a:cubicBezTo>
                  <a:pt x="50" y="11"/>
                  <a:pt x="50" y="11"/>
                  <a:pt x="50" y="11"/>
                </a:cubicBezTo>
                <a:cubicBezTo>
                  <a:pt x="51" y="11"/>
                  <a:pt x="51" y="11"/>
                  <a:pt x="51" y="11"/>
                </a:cubicBezTo>
                <a:close/>
                <a:moveTo>
                  <a:pt x="76" y="63"/>
                </a:moveTo>
                <a:cubicBezTo>
                  <a:pt x="72" y="65"/>
                  <a:pt x="72" y="65"/>
                  <a:pt x="72" y="65"/>
                </a:cubicBezTo>
                <a:cubicBezTo>
                  <a:pt x="70" y="71"/>
                  <a:pt x="70" y="71"/>
                  <a:pt x="70" y="71"/>
                </a:cubicBezTo>
                <a:cubicBezTo>
                  <a:pt x="76" y="71"/>
                  <a:pt x="76" y="71"/>
                  <a:pt x="76" y="71"/>
                </a:cubicBezTo>
                <a:cubicBezTo>
                  <a:pt x="80" y="68"/>
                  <a:pt x="80" y="68"/>
                  <a:pt x="80" y="68"/>
                </a:cubicBezTo>
                <a:cubicBezTo>
                  <a:pt x="76" y="63"/>
                  <a:pt x="76" y="63"/>
                  <a:pt x="76" y="63"/>
                </a:cubicBezTo>
                <a:close/>
                <a:moveTo>
                  <a:pt x="117" y="31"/>
                </a:moveTo>
                <a:cubicBezTo>
                  <a:pt x="102" y="39"/>
                  <a:pt x="89" y="49"/>
                  <a:pt x="77" y="61"/>
                </a:cubicBezTo>
                <a:cubicBezTo>
                  <a:pt x="79" y="63"/>
                  <a:pt x="80" y="65"/>
                  <a:pt x="81" y="67"/>
                </a:cubicBezTo>
                <a:cubicBezTo>
                  <a:pt x="97" y="59"/>
                  <a:pt x="110" y="49"/>
                  <a:pt x="121" y="37"/>
                </a:cubicBezTo>
                <a:cubicBezTo>
                  <a:pt x="120" y="35"/>
                  <a:pt x="118" y="33"/>
                  <a:pt x="117" y="31"/>
                </a:cubicBezTo>
                <a:close/>
                <a:moveTo>
                  <a:pt x="92" y="68"/>
                </a:moveTo>
                <a:cubicBezTo>
                  <a:pt x="92" y="79"/>
                  <a:pt x="92" y="79"/>
                  <a:pt x="92" y="79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2" y="68"/>
                  <a:pt x="102" y="68"/>
                  <a:pt x="102" y="68"/>
                </a:cubicBezTo>
                <a:cubicBezTo>
                  <a:pt x="92" y="68"/>
                  <a:pt x="92" y="68"/>
                  <a:pt x="92" y="68"/>
                </a:cubicBezTo>
                <a:close/>
                <a:moveTo>
                  <a:pt x="5" y="53"/>
                </a:moveTo>
                <a:cubicBezTo>
                  <a:pt x="5" y="64"/>
                  <a:pt x="5" y="64"/>
                  <a:pt x="5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5" y="53"/>
                  <a:pt x="15" y="53"/>
                  <a:pt x="15" y="53"/>
                </a:cubicBezTo>
                <a:cubicBezTo>
                  <a:pt x="5" y="53"/>
                  <a:pt x="5" y="53"/>
                  <a:pt x="5" y="53"/>
                </a:cubicBezTo>
                <a:close/>
                <a:moveTo>
                  <a:pt x="5" y="39"/>
                </a:moveTo>
                <a:cubicBezTo>
                  <a:pt x="5" y="51"/>
                  <a:pt x="5" y="51"/>
                  <a:pt x="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39"/>
                  <a:pt x="15" y="39"/>
                  <a:pt x="15" y="39"/>
                </a:cubicBezTo>
                <a:cubicBezTo>
                  <a:pt x="5" y="39"/>
                  <a:pt x="5" y="39"/>
                  <a:pt x="5" y="39"/>
                </a:cubicBezTo>
                <a:close/>
                <a:moveTo>
                  <a:pt x="5" y="26"/>
                </a:moveTo>
                <a:cubicBezTo>
                  <a:pt x="5" y="37"/>
                  <a:pt x="5" y="37"/>
                  <a:pt x="5" y="37"/>
                </a:cubicBezTo>
                <a:cubicBezTo>
                  <a:pt x="15" y="37"/>
                  <a:pt x="15" y="37"/>
                  <a:pt x="15" y="37"/>
                </a:cubicBezTo>
                <a:cubicBezTo>
                  <a:pt x="15" y="26"/>
                  <a:pt x="15" y="26"/>
                  <a:pt x="15" y="26"/>
                </a:cubicBezTo>
                <a:lnTo>
                  <a:pt x="5" y="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83971" name="TextBox 4"/>
          <p:cNvSpPr txBox="1"/>
          <p:nvPr/>
        </p:nvSpPr>
        <p:spPr>
          <a:xfrm>
            <a:off x="4010978" y="1970088"/>
            <a:ext cx="16052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搭配对象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5"/>
          <p:cNvSpPr txBox="1"/>
          <p:nvPr/>
        </p:nvSpPr>
        <p:spPr>
          <a:xfrm>
            <a:off x="4025265" y="3378200"/>
            <a:ext cx="7802563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形式相近词语，根据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常用搭配对象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不同，选择与文段搭配恰当词语。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2" name="组合 1"/>
          <p:cNvGrpSpPr/>
          <p:nvPr/>
        </p:nvGrpSpPr>
        <p:grpSpPr bwMode="auto">
          <a:xfrm>
            <a:off x="581025" y="1312863"/>
            <a:ext cx="2611438" cy="4094162"/>
            <a:chOff x="6188827" y="1576619"/>
            <a:chExt cx="2611438" cy="4094163"/>
          </a:xfrm>
        </p:grpSpPr>
        <p:sp>
          <p:nvSpPr>
            <p:cNvPr id="3" name="矩形 2"/>
            <p:cNvSpPr/>
            <p:nvPr/>
          </p:nvSpPr>
          <p:spPr>
            <a:xfrm>
              <a:off x="6188827" y="1576619"/>
              <a:ext cx="2611438" cy="4094163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9" name="文本框 31"/>
            <p:cNvSpPr txBox="1">
              <a:spLocks noChangeArrowheads="1"/>
            </p:cNvSpPr>
            <p:nvPr/>
          </p:nvSpPr>
          <p:spPr bwMode="auto">
            <a:xfrm>
              <a:off x="6324717" y="4228379"/>
              <a:ext cx="2339975" cy="553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搭配对象</a:t>
              </a:r>
              <a:endPara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32"/>
            <p:cNvSpPr>
              <a:spLocks noChangeArrowheads="1"/>
            </p:cNvSpPr>
            <p:nvPr/>
          </p:nvSpPr>
          <p:spPr bwMode="auto">
            <a:xfrm>
              <a:off x="6719052" y="2964729"/>
              <a:ext cx="1550988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辨析角度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6188827" y="3484794"/>
              <a:ext cx="2611438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Freeform 77"/>
          <p:cNvSpPr>
            <a:spLocks noEditPoints="1"/>
          </p:cNvSpPr>
          <p:nvPr/>
        </p:nvSpPr>
        <p:spPr bwMode="auto">
          <a:xfrm>
            <a:off x="1370330" y="1572260"/>
            <a:ext cx="1033780" cy="1056005"/>
          </a:xfrm>
          <a:custGeom>
            <a:avLst/>
            <a:gdLst>
              <a:gd name="T0" fmla="*/ 101 w 121"/>
              <a:gd name="T1" fmla="*/ 21 h 85"/>
              <a:gd name="T2" fmla="*/ 106 w 121"/>
              <a:gd name="T3" fmla="*/ 33 h 85"/>
              <a:gd name="T4" fmla="*/ 89 w 121"/>
              <a:gd name="T5" fmla="*/ 24 h 85"/>
              <a:gd name="T6" fmla="*/ 19 w 121"/>
              <a:gd name="T7" fmla="*/ 82 h 85"/>
              <a:gd name="T8" fmla="*/ 89 w 121"/>
              <a:gd name="T9" fmla="*/ 66 h 85"/>
              <a:gd name="T10" fmla="*/ 106 w 121"/>
              <a:gd name="T11" fmla="*/ 80 h 85"/>
              <a:gd name="T12" fmla="*/ 6 w 121"/>
              <a:gd name="T13" fmla="*/ 85 h 85"/>
              <a:gd name="T14" fmla="*/ 0 w 121"/>
              <a:gd name="T15" fmla="*/ 26 h 85"/>
              <a:gd name="T16" fmla="*/ 29 w 121"/>
              <a:gd name="T17" fmla="*/ 46 h 85"/>
              <a:gd name="T18" fmla="*/ 56 w 121"/>
              <a:gd name="T19" fmla="*/ 37 h 85"/>
              <a:gd name="T20" fmla="*/ 34 w 121"/>
              <a:gd name="T21" fmla="*/ 59 h 85"/>
              <a:gd name="T22" fmla="*/ 64 w 121"/>
              <a:gd name="T23" fmla="*/ 49 h 85"/>
              <a:gd name="T24" fmla="*/ 42 w 121"/>
              <a:gd name="T25" fmla="*/ 72 h 85"/>
              <a:gd name="T26" fmla="*/ 66 w 121"/>
              <a:gd name="T27" fmla="*/ 68 h 85"/>
              <a:gd name="T28" fmla="*/ 49 w 121"/>
              <a:gd name="T29" fmla="*/ 67 h 85"/>
              <a:gd name="T30" fmla="*/ 72 w 121"/>
              <a:gd name="T31" fmla="*/ 45 h 85"/>
              <a:gd name="T32" fmla="*/ 70 w 121"/>
              <a:gd name="T33" fmla="*/ 42 h 85"/>
              <a:gd name="T34" fmla="*/ 42 w 121"/>
              <a:gd name="T35" fmla="*/ 56 h 85"/>
              <a:gd name="T36" fmla="*/ 49 w 121"/>
              <a:gd name="T37" fmla="*/ 49 h 85"/>
              <a:gd name="T38" fmla="*/ 29 w 121"/>
              <a:gd name="T39" fmla="*/ 46 h 85"/>
              <a:gd name="T40" fmla="*/ 46 w 121"/>
              <a:gd name="T41" fmla="*/ 70 h 85"/>
              <a:gd name="T42" fmla="*/ 51 w 121"/>
              <a:gd name="T43" fmla="*/ 11 h 85"/>
              <a:gd name="T44" fmla="*/ 59 w 121"/>
              <a:gd name="T45" fmla="*/ 1 h 85"/>
              <a:gd name="T46" fmla="*/ 71 w 121"/>
              <a:gd name="T47" fmla="*/ 5 h 85"/>
              <a:gd name="T48" fmla="*/ 88 w 121"/>
              <a:gd name="T49" fmla="*/ 8 h 85"/>
              <a:gd name="T50" fmla="*/ 94 w 121"/>
              <a:gd name="T51" fmla="*/ 1 h 85"/>
              <a:gd name="T52" fmla="*/ 95 w 121"/>
              <a:gd name="T53" fmla="*/ 0 h 85"/>
              <a:gd name="T54" fmla="*/ 99 w 121"/>
              <a:gd name="T55" fmla="*/ 1 h 85"/>
              <a:gd name="T56" fmla="*/ 90 w 121"/>
              <a:gd name="T57" fmla="*/ 13 h 85"/>
              <a:gd name="T58" fmla="*/ 74 w 121"/>
              <a:gd name="T59" fmla="*/ 11 h 85"/>
              <a:gd name="T60" fmla="*/ 70 w 121"/>
              <a:gd name="T61" fmla="*/ 9 h 85"/>
              <a:gd name="T62" fmla="*/ 70 w 121"/>
              <a:gd name="T63" fmla="*/ 9 h 85"/>
              <a:gd name="T64" fmla="*/ 57 w 121"/>
              <a:gd name="T65" fmla="*/ 8 h 85"/>
              <a:gd name="T66" fmla="*/ 57 w 121"/>
              <a:gd name="T67" fmla="*/ 11 h 85"/>
              <a:gd name="T68" fmla="*/ 49 w 121"/>
              <a:gd name="T69" fmla="*/ 19 h 85"/>
              <a:gd name="T70" fmla="*/ 51 w 121"/>
              <a:gd name="T71" fmla="*/ 11 h 85"/>
              <a:gd name="T72" fmla="*/ 72 w 121"/>
              <a:gd name="T73" fmla="*/ 65 h 85"/>
              <a:gd name="T74" fmla="*/ 76 w 121"/>
              <a:gd name="T75" fmla="*/ 71 h 85"/>
              <a:gd name="T76" fmla="*/ 76 w 121"/>
              <a:gd name="T77" fmla="*/ 63 h 85"/>
              <a:gd name="T78" fmla="*/ 77 w 121"/>
              <a:gd name="T79" fmla="*/ 61 h 85"/>
              <a:gd name="T80" fmla="*/ 121 w 121"/>
              <a:gd name="T81" fmla="*/ 37 h 85"/>
              <a:gd name="T82" fmla="*/ 92 w 121"/>
              <a:gd name="T83" fmla="*/ 68 h 85"/>
              <a:gd name="T84" fmla="*/ 102 w 121"/>
              <a:gd name="T85" fmla="*/ 79 h 85"/>
              <a:gd name="T86" fmla="*/ 92 w 121"/>
              <a:gd name="T87" fmla="*/ 68 h 85"/>
              <a:gd name="T88" fmla="*/ 5 w 121"/>
              <a:gd name="T89" fmla="*/ 64 h 85"/>
              <a:gd name="T90" fmla="*/ 15 w 121"/>
              <a:gd name="T91" fmla="*/ 53 h 85"/>
              <a:gd name="T92" fmla="*/ 5 w 121"/>
              <a:gd name="T93" fmla="*/ 39 h 85"/>
              <a:gd name="T94" fmla="*/ 15 w 121"/>
              <a:gd name="T95" fmla="*/ 51 h 85"/>
              <a:gd name="T96" fmla="*/ 5 w 121"/>
              <a:gd name="T97" fmla="*/ 39 h 85"/>
              <a:gd name="T98" fmla="*/ 5 w 121"/>
              <a:gd name="T99" fmla="*/ 37 h 85"/>
              <a:gd name="T100" fmla="*/ 15 w 121"/>
              <a:gd name="T101" fmla="*/ 26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1" h="85">
                <a:moveTo>
                  <a:pt x="6" y="21"/>
                </a:moveTo>
                <a:cubicBezTo>
                  <a:pt x="101" y="21"/>
                  <a:pt x="101" y="21"/>
                  <a:pt x="101" y="21"/>
                </a:cubicBezTo>
                <a:cubicBezTo>
                  <a:pt x="104" y="21"/>
                  <a:pt x="106" y="23"/>
                  <a:pt x="106" y="26"/>
                </a:cubicBezTo>
                <a:cubicBezTo>
                  <a:pt x="106" y="33"/>
                  <a:pt x="106" y="33"/>
                  <a:pt x="106" y="33"/>
                </a:cubicBezTo>
                <a:cubicBezTo>
                  <a:pt x="100" y="37"/>
                  <a:pt x="95" y="41"/>
                  <a:pt x="89" y="45"/>
                </a:cubicBezTo>
                <a:cubicBezTo>
                  <a:pt x="89" y="24"/>
                  <a:pt x="89" y="24"/>
                  <a:pt x="89" y="24"/>
                </a:cubicBezTo>
                <a:cubicBezTo>
                  <a:pt x="19" y="24"/>
                  <a:pt x="19" y="24"/>
                  <a:pt x="19" y="24"/>
                </a:cubicBezTo>
                <a:cubicBezTo>
                  <a:pt x="19" y="82"/>
                  <a:pt x="19" y="82"/>
                  <a:pt x="19" y="82"/>
                </a:cubicBezTo>
                <a:cubicBezTo>
                  <a:pt x="89" y="82"/>
                  <a:pt x="89" y="82"/>
                  <a:pt x="89" y="82"/>
                </a:cubicBezTo>
                <a:cubicBezTo>
                  <a:pt x="89" y="66"/>
                  <a:pt x="89" y="66"/>
                  <a:pt x="89" y="66"/>
                </a:cubicBezTo>
                <a:cubicBezTo>
                  <a:pt x="95" y="63"/>
                  <a:pt x="101" y="59"/>
                  <a:pt x="106" y="55"/>
                </a:cubicBezTo>
                <a:cubicBezTo>
                  <a:pt x="106" y="80"/>
                  <a:pt x="106" y="80"/>
                  <a:pt x="106" y="80"/>
                </a:cubicBezTo>
                <a:cubicBezTo>
                  <a:pt x="106" y="83"/>
                  <a:pt x="104" y="85"/>
                  <a:pt x="101" y="85"/>
                </a:cubicBezTo>
                <a:cubicBezTo>
                  <a:pt x="6" y="85"/>
                  <a:pt x="6" y="85"/>
                  <a:pt x="6" y="85"/>
                </a:cubicBezTo>
                <a:cubicBezTo>
                  <a:pt x="3" y="85"/>
                  <a:pt x="0" y="83"/>
                  <a:pt x="0" y="80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3" y="21"/>
                  <a:pt x="6" y="21"/>
                </a:cubicBezTo>
                <a:close/>
                <a:moveTo>
                  <a:pt x="29" y="46"/>
                </a:moveTo>
                <a:cubicBezTo>
                  <a:pt x="30" y="49"/>
                  <a:pt x="30" y="49"/>
                  <a:pt x="30" y="49"/>
                </a:cubicBezTo>
                <a:cubicBezTo>
                  <a:pt x="31" y="49"/>
                  <a:pt x="57" y="37"/>
                  <a:pt x="56" y="37"/>
                </a:cubicBezTo>
                <a:cubicBezTo>
                  <a:pt x="54" y="40"/>
                  <a:pt x="50" y="43"/>
                  <a:pt x="46" y="46"/>
                </a:cubicBezTo>
                <a:cubicBezTo>
                  <a:pt x="40" y="51"/>
                  <a:pt x="33" y="56"/>
                  <a:pt x="34" y="59"/>
                </a:cubicBezTo>
                <a:cubicBezTo>
                  <a:pt x="35" y="61"/>
                  <a:pt x="38" y="61"/>
                  <a:pt x="43" y="59"/>
                </a:cubicBezTo>
                <a:cubicBezTo>
                  <a:pt x="52" y="57"/>
                  <a:pt x="59" y="52"/>
                  <a:pt x="64" y="49"/>
                </a:cubicBezTo>
                <a:cubicBezTo>
                  <a:pt x="61" y="52"/>
                  <a:pt x="58" y="54"/>
                  <a:pt x="55" y="57"/>
                </a:cubicBezTo>
                <a:cubicBezTo>
                  <a:pt x="48" y="63"/>
                  <a:pt x="42" y="69"/>
                  <a:pt x="42" y="72"/>
                </a:cubicBezTo>
                <a:cubicBezTo>
                  <a:pt x="43" y="73"/>
                  <a:pt x="44" y="73"/>
                  <a:pt x="47" y="72"/>
                </a:cubicBezTo>
                <a:cubicBezTo>
                  <a:pt x="57" y="68"/>
                  <a:pt x="66" y="68"/>
                  <a:pt x="66" y="68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4"/>
                  <a:pt x="58" y="64"/>
                  <a:pt x="49" y="67"/>
                </a:cubicBezTo>
                <a:cubicBezTo>
                  <a:pt x="51" y="66"/>
                  <a:pt x="55" y="63"/>
                  <a:pt x="58" y="60"/>
                </a:cubicBezTo>
                <a:cubicBezTo>
                  <a:pt x="65" y="54"/>
                  <a:pt x="72" y="47"/>
                  <a:pt x="72" y="45"/>
                </a:cubicBezTo>
                <a:cubicBezTo>
                  <a:pt x="73" y="43"/>
                  <a:pt x="72" y="42"/>
                  <a:pt x="70" y="42"/>
                </a:cubicBezTo>
                <a:cubicBezTo>
                  <a:pt x="70" y="42"/>
                  <a:pt x="70" y="42"/>
                  <a:pt x="70" y="42"/>
                </a:cubicBezTo>
                <a:cubicBezTo>
                  <a:pt x="69" y="42"/>
                  <a:pt x="67" y="43"/>
                  <a:pt x="64" y="45"/>
                </a:cubicBezTo>
                <a:cubicBezTo>
                  <a:pt x="59" y="48"/>
                  <a:pt x="51" y="53"/>
                  <a:pt x="42" y="56"/>
                </a:cubicBezTo>
                <a:cubicBezTo>
                  <a:pt x="39" y="57"/>
                  <a:pt x="38" y="58"/>
                  <a:pt x="38" y="58"/>
                </a:cubicBezTo>
                <a:cubicBezTo>
                  <a:pt x="38" y="58"/>
                  <a:pt x="43" y="53"/>
                  <a:pt x="49" y="49"/>
                </a:cubicBezTo>
                <a:cubicBezTo>
                  <a:pt x="52" y="45"/>
                  <a:pt x="56" y="42"/>
                  <a:pt x="59" y="40"/>
                </a:cubicBezTo>
                <a:cubicBezTo>
                  <a:pt x="75" y="24"/>
                  <a:pt x="29" y="46"/>
                  <a:pt x="29" y="46"/>
                </a:cubicBezTo>
                <a:close/>
                <a:moveTo>
                  <a:pt x="46" y="70"/>
                </a:moveTo>
                <a:cubicBezTo>
                  <a:pt x="46" y="70"/>
                  <a:pt x="46" y="70"/>
                  <a:pt x="46" y="70"/>
                </a:cubicBezTo>
                <a:cubicBezTo>
                  <a:pt x="46" y="71"/>
                  <a:pt x="46" y="70"/>
                  <a:pt x="46" y="70"/>
                </a:cubicBezTo>
                <a:close/>
                <a:moveTo>
                  <a:pt x="51" y="11"/>
                </a:moveTo>
                <a:cubicBezTo>
                  <a:pt x="51" y="8"/>
                  <a:pt x="52" y="6"/>
                  <a:pt x="53" y="5"/>
                </a:cubicBezTo>
                <a:cubicBezTo>
                  <a:pt x="54" y="3"/>
                  <a:pt x="56" y="2"/>
                  <a:pt x="59" y="1"/>
                </a:cubicBezTo>
                <a:cubicBezTo>
                  <a:pt x="61" y="1"/>
                  <a:pt x="63" y="2"/>
                  <a:pt x="65" y="2"/>
                </a:cubicBezTo>
                <a:cubicBezTo>
                  <a:pt x="67" y="3"/>
                  <a:pt x="69" y="4"/>
                  <a:pt x="71" y="5"/>
                </a:cubicBezTo>
                <a:cubicBezTo>
                  <a:pt x="74" y="6"/>
                  <a:pt x="77" y="7"/>
                  <a:pt x="79" y="8"/>
                </a:cubicBezTo>
                <a:cubicBezTo>
                  <a:pt x="83" y="9"/>
                  <a:pt x="86" y="9"/>
                  <a:pt x="88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1" y="7"/>
                  <a:pt x="93" y="5"/>
                  <a:pt x="94" y="1"/>
                </a:cubicBezTo>
                <a:cubicBezTo>
                  <a:pt x="94" y="0"/>
                  <a:pt x="94" y="0"/>
                  <a:pt x="94" y="0"/>
                </a:cubicBezTo>
                <a:cubicBezTo>
                  <a:pt x="95" y="0"/>
                  <a:pt x="95" y="0"/>
                  <a:pt x="95" y="0"/>
                </a:cubicBezTo>
                <a:cubicBezTo>
                  <a:pt x="98" y="1"/>
                  <a:pt x="98" y="1"/>
                  <a:pt x="98" y="1"/>
                </a:cubicBezTo>
                <a:cubicBezTo>
                  <a:pt x="99" y="1"/>
                  <a:pt x="99" y="1"/>
                  <a:pt x="99" y="1"/>
                </a:cubicBezTo>
                <a:cubicBezTo>
                  <a:pt x="99" y="2"/>
                  <a:pt x="99" y="2"/>
                  <a:pt x="99" y="2"/>
                </a:cubicBezTo>
                <a:cubicBezTo>
                  <a:pt x="97" y="8"/>
                  <a:pt x="94" y="12"/>
                  <a:pt x="90" y="13"/>
                </a:cubicBezTo>
                <a:cubicBezTo>
                  <a:pt x="87" y="14"/>
                  <a:pt x="82" y="14"/>
                  <a:pt x="78" y="13"/>
                </a:cubicBezTo>
                <a:cubicBezTo>
                  <a:pt x="77" y="12"/>
                  <a:pt x="75" y="12"/>
                  <a:pt x="74" y="11"/>
                </a:cubicBezTo>
                <a:cubicBezTo>
                  <a:pt x="73" y="11"/>
                  <a:pt x="71" y="10"/>
                  <a:pt x="70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65" y="8"/>
                  <a:pt x="62" y="6"/>
                  <a:pt x="59" y="6"/>
                </a:cubicBezTo>
                <a:cubicBezTo>
                  <a:pt x="58" y="6"/>
                  <a:pt x="57" y="7"/>
                  <a:pt x="57" y="8"/>
                </a:cubicBezTo>
                <a:cubicBezTo>
                  <a:pt x="56" y="9"/>
                  <a:pt x="56" y="10"/>
                  <a:pt x="56" y="11"/>
                </a:cubicBezTo>
                <a:cubicBezTo>
                  <a:pt x="57" y="11"/>
                  <a:pt x="57" y="11"/>
                  <a:pt x="57" y="11"/>
                </a:cubicBezTo>
                <a:cubicBezTo>
                  <a:pt x="59" y="19"/>
                  <a:pt x="59" y="19"/>
                  <a:pt x="59" y="19"/>
                </a:cubicBezTo>
                <a:cubicBezTo>
                  <a:pt x="49" y="19"/>
                  <a:pt x="49" y="19"/>
                  <a:pt x="49" y="19"/>
                </a:cubicBezTo>
                <a:cubicBezTo>
                  <a:pt x="50" y="11"/>
                  <a:pt x="50" y="11"/>
                  <a:pt x="50" y="11"/>
                </a:cubicBezTo>
                <a:cubicBezTo>
                  <a:pt x="51" y="11"/>
                  <a:pt x="51" y="11"/>
                  <a:pt x="51" y="11"/>
                </a:cubicBezTo>
                <a:close/>
                <a:moveTo>
                  <a:pt x="76" y="63"/>
                </a:moveTo>
                <a:cubicBezTo>
                  <a:pt x="72" y="65"/>
                  <a:pt x="72" y="65"/>
                  <a:pt x="72" y="65"/>
                </a:cubicBezTo>
                <a:cubicBezTo>
                  <a:pt x="70" y="71"/>
                  <a:pt x="70" y="71"/>
                  <a:pt x="70" y="71"/>
                </a:cubicBezTo>
                <a:cubicBezTo>
                  <a:pt x="76" y="71"/>
                  <a:pt x="76" y="71"/>
                  <a:pt x="76" y="71"/>
                </a:cubicBezTo>
                <a:cubicBezTo>
                  <a:pt x="80" y="68"/>
                  <a:pt x="80" y="68"/>
                  <a:pt x="80" y="68"/>
                </a:cubicBezTo>
                <a:cubicBezTo>
                  <a:pt x="76" y="63"/>
                  <a:pt x="76" y="63"/>
                  <a:pt x="76" y="63"/>
                </a:cubicBezTo>
                <a:close/>
                <a:moveTo>
                  <a:pt x="117" y="31"/>
                </a:moveTo>
                <a:cubicBezTo>
                  <a:pt x="102" y="39"/>
                  <a:pt x="89" y="49"/>
                  <a:pt x="77" y="61"/>
                </a:cubicBezTo>
                <a:cubicBezTo>
                  <a:pt x="79" y="63"/>
                  <a:pt x="80" y="65"/>
                  <a:pt x="81" y="67"/>
                </a:cubicBezTo>
                <a:cubicBezTo>
                  <a:pt x="97" y="59"/>
                  <a:pt x="110" y="49"/>
                  <a:pt x="121" y="37"/>
                </a:cubicBezTo>
                <a:cubicBezTo>
                  <a:pt x="120" y="35"/>
                  <a:pt x="118" y="33"/>
                  <a:pt x="117" y="31"/>
                </a:cubicBezTo>
                <a:close/>
                <a:moveTo>
                  <a:pt x="92" y="68"/>
                </a:moveTo>
                <a:cubicBezTo>
                  <a:pt x="92" y="79"/>
                  <a:pt x="92" y="79"/>
                  <a:pt x="92" y="79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2" y="68"/>
                  <a:pt x="102" y="68"/>
                  <a:pt x="102" y="68"/>
                </a:cubicBezTo>
                <a:cubicBezTo>
                  <a:pt x="92" y="68"/>
                  <a:pt x="92" y="68"/>
                  <a:pt x="92" y="68"/>
                </a:cubicBezTo>
                <a:close/>
                <a:moveTo>
                  <a:pt x="5" y="53"/>
                </a:moveTo>
                <a:cubicBezTo>
                  <a:pt x="5" y="64"/>
                  <a:pt x="5" y="64"/>
                  <a:pt x="5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5" y="53"/>
                  <a:pt x="15" y="53"/>
                  <a:pt x="15" y="53"/>
                </a:cubicBezTo>
                <a:cubicBezTo>
                  <a:pt x="5" y="53"/>
                  <a:pt x="5" y="53"/>
                  <a:pt x="5" y="53"/>
                </a:cubicBezTo>
                <a:close/>
                <a:moveTo>
                  <a:pt x="5" y="39"/>
                </a:moveTo>
                <a:cubicBezTo>
                  <a:pt x="5" y="51"/>
                  <a:pt x="5" y="51"/>
                  <a:pt x="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39"/>
                  <a:pt x="15" y="39"/>
                  <a:pt x="15" y="39"/>
                </a:cubicBezTo>
                <a:cubicBezTo>
                  <a:pt x="5" y="39"/>
                  <a:pt x="5" y="39"/>
                  <a:pt x="5" y="39"/>
                </a:cubicBezTo>
                <a:close/>
                <a:moveTo>
                  <a:pt x="5" y="26"/>
                </a:moveTo>
                <a:cubicBezTo>
                  <a:pt x="5" y="37"/>
                  <a:pt x="5" y="37"/>
                  <a:pt x="5" y="37"/>
                </a:cubicBezTo>
                <a:cubicBezTo>
                  <a:pt x="15" y="37"/>
                  <a:pt x="15" y="37"/>
                  <a:pt x="15" y="37"/>
                </a:cubicBezTo>
                <a:cubicBezTo>
                  <a:pt x="15" y="26"/>
                  <a:pt x="15" y="26"/>
                  <a:pt x="15" y="26"/>
                </a:cubicBezTo>
                <a:lnTo>
                  <a:pt x="5" y="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16" name="TextBox 7"/>
          <p:cNvSpPr txBox="1"/>
          <p:nvPr/>
        </p:nvSpPr>
        <p:spPr>
          <a:xfrm>
            <a:off x="3873500" y="2123758"/>
            <a:ext cx="19608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常用搭配：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8"/>
          <p:cNvSpPr txBox="1"/>
          <p:nvPr/>
        </p:nvSpPr>
        <p:spPr>
          <a:xfrm>
            <a:off x="5684679" y="3100070"/>
            <a:ext cx="4094480" cy="95313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领会；领略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（领会精神；领略风光）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2"/>
          <p:cNvSpPr txBox="1"/>
          <p:nvPr/>
        </p:nvSpPr>
        <p:spPr>
          <a:xfrm>
            <a:off x="5811679" y="3227070"/>
            <a:ext cx="4094480" cy="95313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磨灭；消磨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（磨灭意志；消磨时间）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14"/>
          <p:cNvSpPr txBox="1"/>
          <p:nvPr/>
        </p:nvSpPr>
        <p:spPr>
          <a:xfrm>
            <a:off x="4650899" y="3100070"/>
            <a:ext cx="5872480" cy="95313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遵守；遵循；遵从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（遵守纪律；遵循规律；遵从命令）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16"/>
          <p:cNvSpPr txBox="1"/>
          <p:nvPr/>
        </p:nvSpPr>
        <p:spPr>
          <a:xfrm>
            <a:off x="5424964" y="3327400"/>
            <a:ext cx="4094480" cy="95313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执行；履行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（执行任务；履行承诺）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charRg st="8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charRg st="8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18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18">
                                            <p:txEl>
                                              <p:charRg st="8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charRg st="8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9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charRg st="8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9">
                                            <p:txEl>
                                              <p:charRg st="8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19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19">
                                            <p:txEl>
                                              <p:charRg st="8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charRg st="8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3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charRg st="8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3">
                                            <p:txEl>
                                              <p:charRg st="8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23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23">
                                            <p:txEl>
                                              <p:charRg st="8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charRg st="8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1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charRg st="11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1">
                                            <p:txEl>
                                              <p:charRg st="11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5" dur="500"/>
                                        <p:tgtEl>
                                          <p:spTgt spid="21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8" dur="500"/>
                                        <p:tgtEl>
                                          <p:spTgt spid="21">
                                            <p:txEl>
                                              <p:charRg st="11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charRg st="11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 build="allAtOnce"/>
      <p:bldP spid="19" grpId="0" build="allAtOnce"/>
      <p:bldP spid="21" grpId="0" build="allAtOnce"/>
      <p:bldP spid="23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2" name="组合 1"/>
          <p:cNvGrpSpPr/>
          <p:nvPr/>
        </p:nvGrpSpPr>
        <p:grpSpPr bwMode="auto">
          <a:xfrm>
            <a:off x="581025" y="1312863"/>
            <a:ext cx="2611438" cy="4094162"/>
            <a:chOff x="6188827" y="1576619"/>
            <a:chExt cx="2611438" cy="4094163"/>
          </a:xfrm>
        </p:grpSpPr>
        <p:sp>
          <p:nvSpPr>
            <p:cNvPr id="3" name="矩形 2"/>
            <p:cNvSpPr/>
            <p:nvPr/>
          </p:nvSpPr>
          <p:spPr>
            <a:xfrm>
              <a:off x="6188827" y="1576619"/>
              <a:ext cx="2611438" cy="4094163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9" name="文本框 31"/>
            <p:cNvSpPr txBox="1">
              <a:spLocks noChangeArrowheads="1"/>
            </p:cNvSpPr>
            <p:nvPr/>
          </p:nvSpPr>
          <p:spPr bwMode="auto">
            <a:xfrm>
              <a:off x="6324717" y="4241714"/>
              <a:ext cx="2339975" cy="553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搭配对象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32"/>
            <p:cNvSpPr>
              <a:spLocks noChangeArrowheads="1"/>
            </p:cNvSpPr>
            <p:nvPr/>
          </p:nvSpPr>
          <p:spPr bwMode="auto">
            <a:xfrm>
              <a:off x="6719052" y="2964729"/>
              <a:ext cx="1550988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辨析角度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6188827" y="3484794"/>
              <a:ext cx="2611438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Freeform 77"/>
          <p:cNvSpPr>
            <a:spLocks noEditPoints="1"/>
          </p:cNvSpPr>
          <p:nvPr/>
        </p:nvSpPr>
        <p:spPr bwMode="auto">
          <a:xfrm>
            <a:off x="1370330" y="1572260"/>
            <a:ext cx="1033780" cy="1056005"/>
          </a:xfrm>
          <a:custGeom>
            <a:avLst/>
            <a:gdLst>
              <a:gd name="T0" fmla="*/ 101 w 121"/>
              <a:gd name="T1" fmla="*/ 21 h 85"/>
              <a:gd name="T2" fmla="*/ 106 w 121"/>
              <a:gd name="T3" fmla="*/ 33 h 85"/>
              <a:gd name="T4" fmla="*/ 89 w 121"/>
              <a:gd name="T5" fmla="*/ 24 h 85"/>
              <a:gd name="T6" fmla="*/ 19 w 121"/>
              <a:gd name="T7" fmla="*/ 82 h 85"/>
              <a:gd name="T8" fmla="*/ 89 w 121"/>
              <a:gd name="T9" fmla="*/ 66 h 85"/>
              <a:gd name="T10" fmla="*/ 106 w 121"/>
              <a:gd name="T11" fmla="*/ 80 h 85"/>
              <a:gd name="T12" fmla="*/ 6 w 121"/>
              <a:gd name="T13" fmla="*/ 85 h 85"/>
              <a:gd name="T14" fmla="*/ 0 w 121"/>
              <a:gd name="T15" fmla="*/ 26 h 85"/>
              <a:gd name="T16" fmla="*/ 29 w 121"/>
              <a:gd name="T17" fmla="*/ 46 h 85"/>
              <a:gd name="T18" fmla="*/ 56 w 121"/>
              <a:gd name="T19" fmla="*/ 37 h 85"/>
              <a:gd name="T20" fmla="*/ 34 w 121"/>
              <a:gd name="T21" fmla="*/ 59 h 85"/>
              <a:gd name="T22" fmla="*/ 64 w 121"/>
              <a:gd name="T23" fmla="*/ 49 h 85"/>
              <a:gd name="T24" fmla="*/ 42 w 121"/>
              <a:gd name="T25" fmla="*/ 72 h 85"/>
              <a:gd name="T26" fmla="*/ 66 w 121"/>
              <a:gd name="T27" fmla="*/ 68 h 85"/>
              <a:gd name="T28" fmla="*/ 49 w 121"/>
              <a:gd name="T29" fmla="*/ 67 h 85"/>
              <a:gd name="T30" fmla="*/ 72 w 121"/>
              <a:gd name="T31" fmla="*/ 45 h 85"/>
              <a:gd name="T32" fmla="*/ 70 w 121"/>
              <a:gd name="T33" fmla="*/ 42 h 85"/>
              <a:gd name="T34" fmla="*/ 42 w 121"/>
              <a:gd name="T35" fmla="*/ 56 h 85"/>
              <a:gd name="T36" fmla="*/ 49 w 121"/>
              <a:gd name="T37" fmla="*/ 49 h 85"/>
              <a:gd name="T38" fmla="*/ 29 w 121"/>
              <a:gd name="T39" fmla="*/ 46 h 85"/>
              <a:gd name="T40" fmla="*/ 46 w 121"/>
              <a:gd name="T41" fmla="*/ 70 h 85"/>
              <a:gd name="T42" fmla="*/ 51 w 121"/>
              <a:gd name="T43" fmla="*/ 11 h 85"/>
              <a:gd name="T44" fmla="*/ 59 w 121"/>
              <a:gd name="T45" fmla="*/ 1 h 85"/>
              <a:gd name="T46" fmla="*/ 71 w 121"/>
              <a:gd name="T47" fmla="*/ 5 h 85"/>
              <a:gd name="T48" fmla="*/ 88 w 121"/>
              <a:gd name="T49" fmla="*/ 8 h 85"/>
              <a:gd name="T50" fmla="*/ 94 w 121"/>
              <a:gd name="T51" fmla="*/ 1 h 85"/>
              <a:gd name="T52" fmla="*/ 95 w 121"/>
              <a:gd name="T53" fmla="*/ 0 h 85"/>
              <a:gd name="T54" fmla="*/ 99 w 121"/>
              <a:gd name="T55" fmla="*/ 1 h 85"/>
              <a:gd name="T56" fmla="*/ 90 w 121"/>
              <a:gd name="T57" fmla="*/ 13 h 85"/>
              <a:gd name="T58" fmla="*/ 74 w 121"/>
              <a:gd name="T59" fmla="*/ 11 h 85"/>
              <a:gd name="T60" fmla="*/ 70 w 121"/>
              <a:gd name="T61" fmla="*/ 9 h 85"/>
              <a:gd name="T62" fmla="*/ 70 w 121"/>
              <a:gd name="T63" fmla="*/ 9 h 85"/>
              <a:gd name="T64" fmla="*/ 57 w 121"/>
              <a:gd name="T65" fmla="*/ 8 h 85"/>
              <a:gd name="T66" fmla="*/ 57 w 121"/>
              <a:gd name="T67" fmla="*/ 11 h 85"/>
              <a:gd name="T68" fmla="*/ 49 w 121"/>
              <a:gd name="T69" fmla="*/ 19 h 85"/>
              <a:gd name="T70" fmla="*/ 51 w 121"/>
              <a:gd name="T71" fmla="*/ 11 h 85"/>
              <a:gd name="T72" fmla="*/ 72 w 121"/>
              <a:gd name="T73" fmla="*/ 65 h 85"/>
              <a:gd name="T74" fmla="*/ 76 w 121"/>
              <a:gd name="T75" fmla="*/ 71 h 85"/>
              <a:gd name="T76" fmla="*/ 76 w 121"/>
              <a:gd name="T77" fmla="*/ 63 h 85"/>
              <a:gd name="T78" fmla="*/ 77 w 121"/>
              <a:gd name="T79" fmla="*/ 61 h 85"/>
              <a:gd name="T80" fmla="*/ 121 w 121"/>
              <a:gd name="T81" fmla="*/ 37 h 85"/>
              <a:gd name="T82" fmla="*/ 92 w 121"/>
              <a:gd name="T83" fmla="*/ 68 h 85"/>
              <a:gd name="T84" fmla="*/ 102 w 121"/>
              <a:gd name="T85" fmla="*/ 79 h 85"/>
              <a:gd name="T86" fmla="*/ 92 w 121"/>
              <a:gd name="T87" fmla="*/ 68 h 85"/>
              <a:gd name="T88" fmla="*/ 5 w 121"/>
              <a:gd name="T89" fmla="*/ 64 h 85"/>
              <a:gd name="T90" fmla="*/ 15 w 121"/>
              <a:gd name="T91" fmla="*/ 53 h 85"/>
              <a:gd name="T92" fmla="*/ 5 w 121"/>
              <a:gd name="T93" fmla="*/ 39 h 85"/>
              <a:gd name="T94" fmla="*/ 15 w 121"/>
              <a:gd name="T95" fmla="*/ 51 h 85"/>
              <a:gd name="T96" fmla="*/ 5 w 121"/>
              <a:gd name="T97" fmla="*/ 39 h 85"/>
              <a:gd name="T98" fmla="*/ 5 w 121"/>
              <a:gd name="T99" fmla="*/ 37 h 85"/>
              <a:gd name="T100" fmla="*/ 15 w 121"/>
              <a:gd name="T101" fmla="*/ 26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1" h="85">
                <a:moveTo>
                  <a:pt x="6" y="21"/>
                </a:moveTo>
                <a:cubicBezTo>
                  <a:pt x="101" y="21"/>
                  <a:pt x="101" y="21"/>
                  <a:pt x="101" y="21"/>
                </a:cubicBezTo>
                <a:cubicBezTo>
                  <a:pt x="104" y="21"/>
                  <a:pt x="106" y="23"/>
                  <a:pt x="106" y="26"/>
                </a:cubicBezTo>
                <a:cubicBezTo>
                  <a:pt x="106" y="33"/>
                  <a:pt x="106" y="33"/>
                  <a:pt x="106" y="33"/>
                </a:cubicBezTo>
                <a:cubicBezTo>
                  <a:pt x="100" y="37"/>
                  <a:pt x="95" y="41"/>
                  <a:pt x="89" y="45"/>
                </a:cubicBezTo>
                <a:cubicBezTo>
                  <a:pt x="89" y="24"/>
                  <a:pt x="89" y="24"/>
                  <a:pt x="89" y="24"/>
                </a:cubicBezTo>
                <a:cubicBezTo>
                  <a:pt x="19" y="24"/>
                  <a:pt x="19" y="24"/>
                  <a:pt x="19" y="24"/>
                </a:cubicBezTo>
                <a:cubicBezTo>
                  <a:pt x="19" y="82"/>
                  <a:pt x="19" y="82"/>
                  <a:pt x="19" y="82"/>
                </a:cubicBezTo>
                <a:cubicBezTo>
                  <a:pt x="89" y="82"/>
                  <a:pt x="89" y="82"/>
                  <a:pt x="89" y="82"/>
                </a:cubicBezTo>
                <a:cubicBezTo>
                  <a:pt x="89" y="66"/>
                  <a:pt x="89" y="66"/>
                  <a:pt x="89" y="66"/>
                </a:cubicBezTo>
                <a:cubicBezTo>
                  <a:pt x="95" y="63"/>
                  <a:pt x="101" y="59"/>
                  <a:pt x="106" y="55"/>
                </a:cubicBezTo>
                <a:cubicBezTo>
                  <a:pt x="106" y="80"/>
                  <a:pt x="106" y="80"/>
                  <a:pt x="106" y="80"/>
                </a:cubicBezTo>
                <a:cubicBezTo>
                  <a:pt x="106" y="83"/>
                  <a:pt x="104" y="85"/>
                  <a:pt x="101" y="85"/>
                </a:cubicBezTo>
                <a:cubicBezTo>
                  <a:pt x="6" y="85"/>
                  <a:pt x="6" y="85"/>
                  <a:pt x="6" y="85"/>
                </a:cubicBezTo>
                <a:cubicBezTo>
                  <a:pt x="3" y="85"/>
                  <a:pt x="0" y="83"/>
                  <a:pt x="0" y="80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3" y="21"/>
                  <a:pt x="6" y="21"/>
                </a:cubicBezTo>
                <a:close/>
                <a:moveTo>
                  <a:pt x="29" y="46"/>
                </a:moveTo>
                <a:cubicBezTo>
                  <a:pt x="30" y="49"/>
                  <a:pt x="30" y="49"/>
                  <a:pt x="30" y="49"/>
                </a:cubicBezTo>
                <a:cubicBezTo>
                  <a:pt x="31" y="49"/>
                  <a:pt x="57" y="37"/>
                  <a:pt x="56" y="37"/>
                </a:cubicBezTo>
                <a:cubicBezTo>
                  <a:pt x="54" y="40"/>
                  <a:pt x="50" y="43"/>
                  <a:pt x="46" y="46"/>
                </a:cubicBezTo>
                <a:cubicBezTo>
                  <a:pt x="40" y="51"/>
                  <a:pt x="33" y="56"/>
                  <a:pt x="34" y="59"/>
                </a:cubicBezTo>
                <a:cubicBezTo>
                  <a:pt x="35" y="61"/>
                  <a:pt x="38" y="61"/>
                  <a:pt x="43" y="59"/>
                </a:cubicBezTo>
                <a:cubicBezTo>
                  <a:pt x="52" y="57"/>
                  <a:pt x="59" y="52"/>
                  <a:pt x="64" y="49"/>
                </a:cubicBezTo>
                <a:cubicBezTo>
                  <a:pt x="61" y="52"/>
                  <a:pt x="58" y="54"/>
                  <a:pt x="55" y="57"/>
                </a:cubicBezTo>
                <a:cubicBezTo>
                  <a:pt x="48" y="63"/>
                  <a:pt x="42" y="69"/>
                  <a:pt x="42" y="72"/>
                </a:cubicBezTo>
                <a:cubicBezTo>
                  <a:pt x="43" y="73"/>
                  <a:pt x="44" y="73"/>
                  <a:pt x="47" y="72"/>
                </a:cubicBezTo>
                <a:cubicBezTo>
                  <a:pt x="57" y="68"/>
                  <a:pt x="66" y="68"/>
                  <a:pt x="66" y="68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4"/>
                  <a:pt x="58" y="64"/>
                  <a:pt x="49" y="67"/>
                </a:cubicBezTo>
                <a:cubicBezTo>
                  <a:pt x="51" y="66"/>
                  <a:pt x="55" y="63"/>
                  <a:pt x="58" y="60"/>
                </a:cubicBezTo>
                <a:cubicBezTo>
                  <a:pt x="65" y="54"/>
                  <a:pt x="72" y="47"/>
                  <a:pt x="72" y="45"/>
                </a:cubicBezTo>
                <a:cubicBezTo>
                  <a:pt x="73" y="43"/>
                  <a:pt x="72" y="42"/>
                  <a:pt x="70" y="42"/>
                </a:cubicBezTo>
                <a:cubicBezTo>
                  <a:pt x="70" y="42"/>
                  <a:pt x="70" y="42"/>
                  <a:pt x="70" y="42"/>
                </a:cubicBezTo>
                <a:cubicBezTo>
                  <a:pt x="69" y="42"/>
                  <a:pt x="67" y="43"/>
                  <a:pt x="64" y="45"/>
                </a:cubicBezTo>
                <a:cubicBezTo>
                  <a:pt x="59" y="48"/>
                  <a:pt x="51" y="53"/>
                  <a:pt x="42" y="56"/>
                </a:cubicBezTo>
                <a:cubicBezTo>
                  <a:pt x="39" y="57"/>
                  <a:pt x="38" y="58"/>
                  <a:pt x="38" y="58"/>
                </a:cubicBezTo>
                <a:cubicBezTo>
                  <a:pt x="38" y="58"/>
                  <a:pt x="43" y="53"/>
                  <a:pt x="49" y="49"/>
                </a:cubicBezTo>
                <a:cubicBezTo>
                  <a:pt x="52" y="45"/>
                  <a:pt x="56" y="42"/>
                  <a:pt x="59" y="40"/>
                </a:cubicBezTo>
                <a:cubicBezTo>
                  <a:pt x="75" y="24"/>
                  <a:pt x="29" y="46"/>
                  <a:pt x="29" y="46"/>
                </a:cubicBezTo>
                <a:close/>
                <a:moveTo>
                  <a:pt x="46" y="70"/>
                </a:moveTo>
                <a:cubicBezTo>
                  <a:pt x="46" y="70"/>
                  <a:pt x="46" y="70"/>
                  <a:pt x="46" y="70"/>
                </a:cubicBezTo>
                <a:cubicBezTo>
                  <a:pt x="46" y="71"/>
                  <a:pt x="46" y="70"/>
                  <a:pt x="46" y="70"/>
                </a:cubicBezTo>
                <a:close/>
                <a:moveTo>
                  <a:pt x="51" y="11"/>
                </a:moveTo>
                <a:cubicBezTo>
                  <a:pt x="51" y="8"/>
                  <a:pt x="52" y="6"/>
                  <a:pt x="53" y="5"/>
                </a:cubicBezTo>
                <a:cubicBezTo>
                  <a:pt x="54" y="3"/>
                  <a:pt x="56" y="2"/>
                  <a:pt x="59" y="1"/>
                </a:cubicBezTo>
                <a:cubicBezTo>
                  <a:pt x="61" y="1"/>
                  <a:pt x="63" y="2"/>
                  <a:pt x="65" y="2"/>
                </a:cubicBezTo>
                <a:cubicBezTo>
                  <a:pt x="67" y="3"/>
                  <a:pt x="69" y="4"/>
                  <a:pt x="71" y="5"/>
                </a:cubicBezTo>
                <a:cubicBezTo>
                  <a:pt x="74" y="6"/>
                  <a:pt x="77" y="7"/>
                  <a:pt x="79" y="8"/>
                </a:cubicBezTo>
                <a:cubicBezTo>
                  <a:pt x="83" y="9"/>
                  <a:pt x="86" y="9"/>
                  <a:pt x="88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1" y="7"/>
                  <a:pt x="93" y="5"/>
                  <a:pt x="94" y="1"/>
                </a:cubicBezTo>
                <a:cubicBezTo>
                  <a:pt x="94" y="0"/>
                  <a:pt x="94" y="0"/>
                  <a:pt x="94" y="0"/>
                </a:cubicBezTo>
                <a:cubicBezTo>
                  <a:pt x="95" y="0"/>
                  <a:pt x="95" y="0"/>
                  <a:pt x="95" y="0"/>
                </a:cubicBezTo>
                <a:cubicBezTo>
                  <a:pt x="98" y="1"/>
                  <a:pt x="98" y="1"/>
                  <a:pt x="98" y="1"/>
                </a:cubicBezTo>
                <a:cubicBezTo>
                  <a:pt x="99" y="1"/>
                  <a:pt x="99" y="1"/>
                  <a:pt x="99" y="1"/>
                </a:cubicBezTo>
                <a:cubicBezTo>
                  <a:pt x="99" y="2"/>
                  <a:pt x="99" y="2"/>
                  <a:pt x="99" y="2"/>
                </a:cubicBezTo>
                <a:cubicBezTo>
                  <a:pt x="97" y="8"/>
                  <a:pt x="94" y="12"/>
                  <a:pt x="90" y="13"/>
                </a:cubicBezTo>
                <a:cubicBezTo>
                  <a:pt x="87" y="14"/>
                  <a:pt x="82" y="14"/>
                  <a:pt x="78" y="13"/>
                </a:cubicBezTo>
                <a:cubicBezTo>
                  <a:pt x="77" y="12"/>
                  <a:pt x="75" y="12"/>
                  <a:pt x="74" y="11"/>
                </a:cubicBezTo>
                <a:cubicBezTo>
                  <a:pt x="73" y="11"/>
                  <a:pt x="71" y="10"/>
                  <a:pt x="70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65" y="8"/>
                  <a:pt x="62" y="6"/>
                  <a:pt x="59" y="6"/>
                </a:cubicBezTo>
                <a:cubicBezTo>
                  <a:pt x="58" y="6"/>
                  <a:pt x="57" y="7"/>
                  <a:pt x="57" y="8"/>
                </a:cubicBezTo>
                <a:cubicBezTo>
                  <a:pt x="56" y="9"/>
                  <a:pt x="56" y="10"/>
                  <a:pt x="56" y="11"/>
                </a:cubicBezTo>
                <a:cubicBezTo>
                  <a:pt x="57" y="11"/>
                  <a:pt x="57" y="11"/>
                  <a:pt x="57" y="11"/>
                </a:cubicBezTo>
                <a:cubicBezTo>
                  <a:pt x="59" y="19"/>
                  <a:pt x="59" y="19"/>
                  <a:pt x="59" y="19"/>
                </a:cubicBezTo>
                <a:cubicBezTo>
                  <a:pt x="49" y="19"/>
                  <a:pt x="49" y="19"/>
                  <a:pt x="49" y="19"/>
                </a:cubicBezTo>
                <a:cubicBezTo>
                  <a:pt x="50" y="11"/>
                  <a:pt x="50" y="11"/>
                  <a:pt x="50" y="11"/>
                </a:cubicBezTo>
                <a:cubicBezTo>
                  <a:pt x="51" y="11"/>
                  <a:pt x="51" y="11"/>
                  <a:pt x="51" y="11"/>
                </a:cubicBezTo>
                <a:close/>
                <a:moveTo>
                  <a:pt x="76" y="63"/>
                </a:moveTo>
                <a:cubicBezTo>
                  <a:pt x="72" y="65"/>
                  <a:pt x="72" y="65"/>
                  <a:pt x="72" y="65"/>
                </a:cubicBezTo>
                <a:cubicBezTo>
                  <a:pt x="70" y="71"/>
                  <a:pt x="70" y="71"/>
                  <a:pt x="70" y="71"/>
                </a:cubicBezTo>
                <a:cubicBezTo>
                  <a:pt x="76" y="71"/>
                  <a:pt x="76" y="71"/>
                  <a:pt x="76" y="71"/>
                </a:cubicBezTo>
                <a:cubicBezTo>
                  <a:pt x="80" y="68"/>
                  <a:pt x="80" y="68"/>
                  <a:pt x="80" y="68"/>
                </a:cubicBezTo>
                <a:cubicBezTo>
                  <a:pt x="76" y="63"/>
                  <a:pt x="76" y="63"/>
                  <a:pt x="76" y="63"/>
                </a:cubicBezTo>
                <a:close/>
                <a:moveTo>
                  <a:pt x="117" y="31"/>
                </a:moveTo>
                <a:cubicBezTo>
                  <a:pt x="102" y="39"/>
                  <a:pt x="89" y="49"/>
                  <a:pt x="77" y="61"/>
                </a:cubicBezTo>
                <a:cubicBezTo>
                  <a:pt x="79" y="63"/>
                  <a:pt x="80" y="65"/>
                  <a:pt x="81" y="67"/>
                </a:cubicBezTo>
                <a:cubicBezTo>
                  <a:pt x="97" y="59"/>
                  <a:pt x="110" y="49"/>
                  <a:pt x="121" y="37"/>
                </a:cubicBezTo>
                <a:cubicBezTo>
                  <a:pt x="120" y="35"/>
                  <a:pt x="118" y="33"/>
                  <a:pt x="117" y="31"/>
                </a:cubicBezTo>
                <a:close/>
                <a:moveTo>
                  <a:pt x="92" y="68"/>
                </a:moveTo>
                <a:cubicBezTo>
                  <a:pt x="92" y="79"/>
                  <a:pt x="92" y="79"/>
                  <a:pt x="92" y="79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2" y="68"/>
                  <a:pt x="102" y="68"/>
                  <a:pt x="102" y="68"/>
                </a:cubicBezTo>
                <a:cubicBezTo>
                  <a:pt x="92" y="68"/>
                  <a:pt x="92" y="68"/>
                  <a:pt x="92" y="68"/>
                </a:cubicBezTo>
                <a:close/>
                <a:moveTo>
                  <a:pt x="5" y="53"/>
                </a:moveTo>
                <a:cubicBezTo>
                  <a:pt x="5" y="64"/>
                  <a:pt x="5" y="64"/>
                  <a:pt x="5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5" y="53"/>
                  <a:pt x="15" y="53"/>
                  <a:pt x="15" y="53"/>
                </a:cubicBezTo>
                <a:cubicBezTo>
                  <a:pt x="5" y="53"/>
                  <a:pt x="5" y="53"/>
                  <a:pt x="5" y="53"/>
                </a:cubicBezTo>
                <a:close/>
                <a:moveTo>
                  <a:pt x="5" y="39"/>
                </a:moveTo>
                <a:cubicBezTo>
                  <a:pt x="5" y="51"/>
                  <a:pt x="5" y="51"/>
                  <a:pt x="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39"/>
                  <a:pt x="15" y="39"/>
                  <a:pt x="15" y="39"/>
                </a:cubicBezTo>
                <a:cubicBezTo>
                  <a:pt x="5" y="39"/>
                  <a:pt x="5" y="39"/>
                  <a:pt x="5" y="39"/>
                </a:cubicBezTo>
                <a:close/>
                <a:moveTo>
                  <a:pt x="5" y="26"/>
                </a:moveTo>
                <a:cubicBezTo>
                  <a:pt x="5" y="37"/>
                  <a:pt x="5" y="37"/>
                  <a:pt x="5" y="37"/>
                </a:cubicBezTo>
                <a:cubicBezTo>
                  <a:pt x="15" y="37"/>
                  <a:pt x="15" y="37"/>
                  <a:pt x="15" y="37"/>
                </a:cubicBezTo>
                <a:cubicBezTo>
                  <a:pt x="15" y="26"/>
                  <a:pt x="15" y="26"/>
                  <a:pt x="15" y="26"/>
                </a:cubicBezTo>
                <a:lnTo>
                  <a:pt x="5" y="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18" name="TextBox 7"/>
          <p:cNvSpPr txBox="1"/>
          <p:nvPr/>
        </p:nvSpPr>
        <p:spPr>
          <a:xfrm>
            <a:off x="4209415" y="2266633"/>
            <a:ext cx="19608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专业搭配：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2"/>
          <p:cNvSpPr txBox="1"/>
          <p:nvPr/>
        </p:nvSpPr>
        <p:spPr>
          <a:xfrm>
            <a:off x="4883627" y="3577273"/>
            <a:ext cx="4094480" cy="95313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纠纷；矛盾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（民事纠纷；阶级矛盾）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9"/>
          <p:cNvSpPr txBox="1"/>
          <p:nvPr/>
        </p:nvSpPr>
        <p:spPr>
          <a:xfrm>
            <a:off x="5107147" y="3577273"/>
            <a:ext cx="4094480" cy="95313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配置；布置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（资源配置；场景布置）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charRg st="8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charRg st="8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20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20">
                                            <p:txEl>
                                              <p:charRg st="8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charRg st="8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1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charRg st="8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1">
                                            <p:txEl>
                                              <p:charRg st="8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21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21">
                                            <p:txEl>
                                              <p:charRg st="8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charRg st="8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 build="allAtOnce"/>
      <p:bldP spid="21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2" name="组合 1"/>
          <p:cNvGrpSpPr/>
          <p:nvPr/>
        </p:nvGrpSpPr>
        <p:grpSpPr bwMode="auto">
          <a:xfrm>
            <a:off x="581025" y="1312863"/>
            <a:ext cx="2611438" cy="4094162"/>
            <a:chOff x="6188827" y="1576619"/>
            <a:chExt cx="2611438" cy="4094163"/>
          </a:xfrm>
        </p:grpSpPr>
        <p:sp>
          <p:nvSpPr>
            <p:cNvPr id="3" name="矩形 2"/>
            <p:cNvSpPr/>
            <p:nvPr/>
          </p:nvSpPr>
          <p:spPr>
            <a:xfrm>
              <a:off x="6188827" y="1576619"/>
              <a:ext cx="2611438" cy="4094163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9" name="文本框 31"/>
            <p:cNvSpPr txBox="1">
              <a:spLocks noChangeArrowheads="1"/>
            </p:cNvSpPr>
            <p:nvPr/>
          </p:nvSpPr>
          <p:spPr bwMode="auto">
            <a:xfrm>
              <a:off x="6325352" y="4199804"/>
              <a:ext cx="2339975" cy="553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搭配对象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32"/>
            <p:cNvSpPr>
              <a:spLocks noChangeArrowheads="1"/>
            </p:cNvSpPr>
            <p:nvPr/>
          </p:nvSpPr>
          <p:spPr bwMode="auto">
            <a:xfrm>
              <a:off x="6719052" y="2964729"/>
              <a:ext cx="1550988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辨析角度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6188827" y="3484794"/>
              <a:ext cx="2611438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Freeform 77"/>
          <p:cNvSpPr>
            <a:spLocks noEditPoints="1"/>
          </p:cNvSpPr>
          <p:nvPr/>
        </p:nvSpPr>
        <p:spPr bwMode="auto">
          <a:xfrm>
            <a:off x="1370330" y="1572260"/>
            <a:ext cx="1033780" cy="1056005"/>
          </a:xfrm>
          <a:custGeom>
            <a:avLst/>
            <a:gdLst>
              <a:gd name="T0" fmla="*/ 101 w 121"/>
              <a:gd name="T1" fmla="*/ 21 h 85"/>
              <a:gd name="T2" fmla="*/ 106 w 121"/>
              <a:gd name="T3" fmla="*/ 33 h 85"/>
              <a:gd name="T4" fmla="*/ 89 w 121"/>
              <a:gd name="T5" fmla="*/ 24 h 85"/>
              <a:gd name="T6" fmla="*/ 19 w 121"/>
              <a:gd name="T7" fmla="*/ 82 h 85"/>
              <a:gd name="T8" fmla="*/ 89 w 121"/>
              <a:gd name="T9" fmla="*/ 66 h 85"/>
              <a:gd name="T10" fmla="*/ 106 w 121"/>
              <a:gd name="T11" fmla="*/ 80 h 85"/>
              <a:gd name="T12" fmla="*/ 6 w 121"/>
              <a:gd name="T13" fmla="*/ 85 h 85"/>
              <a:gd name="T14" fmla="*/ 0 w 121"/>
              <a:gd name="T15" fmla="*/ 26 h 85"/>
              <a:gd name="T16" fmla="*/ 29 w 121"/>
              <a:gd name="T17" fmla="*/ 46 h 85"/>
              <a:gd name="T18" fmla="*/ 56 w 121"/>
              <a:gd name="T19" fmla="*/ 37 h 85"/>
              <a:gd name="T20" fmla="*/ 34 w 121"/>
              <a:gd name="T21" fmla="*/ 59 h 85"/>
              <a:gd name="T22" fmla="*/ 64 w 121"/>
              <a:gd name="T23" fmla="*/ 49 h 85"/>
              <a:gd name="T24" fmla="*/ 42 w 121"/>
              <a:gd name="T25" fmla="*/ 72 h 85"/>
              <a:gd name="T26" fmla="*/ 66 w 121"/>
              <a:gd name="T27" fmla="*/ 68 h 85"/>
              <a:gd name="T28" fmla="*/ 49 w 121"/>
              <a:gd name="T29" fmla="*/ 67 h 85"/>
              <a:gd name="T30" fmla="*/ 72 w 121"/>
              <a:gd name="T31" fmla="*/ 45 h 85"/>
              <a:gd name="T32" fmla="*/ 70 w 121"/>
              <a:gd name="T33" fmla="*/ 42 h 85"/>
              <a:gd name="T34" fmla="*/ 42 w 121"/>
              <a:gd name="T35" fmla="*/ 56 h 85"/>
              <a:gd name="T36" fmla="*/ 49 w 121"/>
              <a:gd name="T37" fmla="*/ 49 h 85"/>
              <a:gd name="T38" fmla="*/ 29 w 121"/>
              <a:gd name="T39" fmla="*/ 46 h 85"/>
              <a:gd name="T40" fmla="*/ 46 w 121"/>
              <a:gd name="T41" fmla="*/ 70 h 85"/>
              <a:gd name="T42" fmla="*/ 51 w 121"/>
              <a:gd name="T43" fmla="*/ 11 h 85"/>
              <a:gd name="T44" fmla="*/ 59 w 121"/>
              <a:gd name="T45" fmla="*/ 1 h 85"/>
              <a:gd name="T46" fmla="*/ 71 w 121"/>
              <a:gd name="T47" fmla="*/ 5 h 85"/>
              <a:gd name="T48" fmla="*/ 88 w 121"/>
              <a:gd name="T49" fmla="*/ 8 h 85"/>
              <a:gd name="T50" fmla="*/ 94 w 121"/>
              <a:gd name="T51" fmla="*/ 1 h 85"/>
              <a:gd name="T52" fmla="*/ 95 w 121"/>
              <a:gd name="T53" fmla="*/ 0 h 85"/>
              <a:gd name="T54" fmla="*/ 99 w 121"/>
              <a:gd name="T55" fmla="*/ 1 h 85"/>
              <a:gd name="T56" fmla="*/ 90 w 121"/>
              <a:gd name="T57" fmla="*/ 13 h 85"/>
              <a:gd name="T58" fmla="*/ 74 w 121"/>
              <a:gd name="T59" fmla="*/ 11 h 85"/>
              <a:gd name="T60" fmla="*/ 70 w 121"/>
              <a:gd name="T61" fmla="*/ 9 h 85"/>
              <a:gd name="T62" fmla="*/ 70 w 121"/>
              <a:gd name="T63" fmla="*/ 9 h 85"/>
              <a:gd name="T64" fmla="*/ 57 w 121"/>
              <a:gd name="T65" fmla="*/ 8 h 85"/>
              <a:gd name="T66" fmla="*/ 57 w 121"/>
              <a:gd name="T67" fmla="*/ 11 h 85"/>
              <a:gd name="T68" fmla="*/ 49 w 121"/>
              <a:gd name="T69" fmla="*/ 19 h 85"/>
              <a:gd name="T70" fmla="*/ 51 w 121"/>
              <a:gd name="T71" fmla="*/ 11 h 85"/>
              <a:gd name="T72" fmla="*/ 72 w 121"/>
              <a:gd name="T73" fmla="*/ 65 h 85"/>
              <a:gd name="T74" fmla="*/ 76 w 121"/>
              <a:gd name="T75" fmla="*/ 71 h 85"/>
              <a:gd name="T76" fmla="*/ 76 w 121"/>
              <a:gd name="T77" fmla="*/ 63 h 85"/>
              <a:gd name="T78" fmla="*/ 77 w 121"/>
              <a:gd name="T79" fmla="*/ 61 h 85"/>
              <a:gd name="T80" fmla="*/ 121 w 121"/>
              <a:gd name="T81" fmla="*/ 37 h 85"/>
              <a:gd name="T82" fmla="*/ 92 w 121"/>
              <a:gd name="T83" fmla="*/ 68 h 85"/>
              <a:gd name="T84" fmla="*/ 102 w 121"/>
              <a:gd name="T85" fmla="*/ 79 h 85"/>
              <a:gd name="T86" fmla="*/ 92 w 121"/>
              <a:gd name="T87" fmla="*/ 68 h 85"/>
              <a:gd name="T88" fmla="*/ 5 w 121"/>
              <a:gd name="T89" fmla="*/ 64 h 85"/>
              <a:gd name="T90" fmla="*/ 15 w 121"/>
              <a:gd name="T91" fmla="*/ 53 h 85"/>
              <a:gd name="T92" fmla="*/ 5 w 121"/>
              <a:gd name="T93" fmla="*/ 39 h 85"/>
              <a:gd name="T94" fmla="*/ 15 w 121"/>
              <a:gd name="T95" fmla="*/ 51 h 85"/>
              <a:gd name="T96" fmla="*/ 5 w 121"/>
              <a:gd name="T97" fmla="*/ 39 h 85"/>
              <a:gd name="T98" fmla="*/ 5 w 121"/>
              <a:gd name="T99" fmla="*/ 37 h 85"/>
              <a:gd name="T100" fmla="*/ 15 w 121"/>
              <a:gd name="T101" fmla="*/ 26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1" h="85">
                <a:moveTo>
                  <a:pt x="6" y="21"/>
                </a:moveTo>
                <a:cubicBezTo>
                  <a:pt x="101" y="21"/>
                  <a:pt x="101" y="21"/>
                  <a:pt x="101" y="21"/>
                </a:cubicBezTo>
                <a:cubicBezTo>
                  <a:pt x="104" y="21"/>
                  <a:pt x="106" y="23"/>
                  <a:pt x="106" y="26"/>
                </a:cubicBezTo>
                <a:cubicBezTo>
                  <a:pt x="106" y="33"/>
                  <a:pt x="106" y="33"/>
                  <a:pt x="106" y="33"/>
                </a:cubicBezTo>
                <a:cubicBezTo>
                  <a:pt x="100" y="37"/>
                  <a:pt x="95" y="41"/>
                  <a:pt x="89" y="45"/>
                </a:cubicBezTo>
                <a:cubicBezTo>
                  <a:pt x="89" y="24"/>
                  <a:pt x="89" y="24"/>
                  <a:pt x="89" y="24"/>
                </a:cubicBezTo>
                <a:cubicBezTo>
                  <a:pt x="19" y="24"/>
                  <a:pt x="19" y="24"/>
                  <a:pt x="19" y="24"/>
                </a:cubicBezTo>
                <a:cubicBezTo>
                  <a:pt x="19" y="82"/>
                  <a:pt x="19" y="82"/>
                  <a:pt x="19" y="82"/>
                </a:cubicBezTo>
                <a:cubicBezTo>
                  <a:pt x="89" y="82"/>
                  <a:pt x="89" y="82"/>
                  <a:pt x="89" y="82"/>
                </a:cubicBezTo>
                <a:cubicBezTo>
                  <a:pt x="89" y="66"/>
                  <a:pt x="89" y="66"/>
                  <a:pt x="89" y="66"/>
                </a:cubicBezTo>
                <a:cubicBezTo>
                  <a:pt x="95" y="63"/>
                  <a:pt x="101" y="59"/>
                  <a:pt x="106" y="55"/>
                </a:cubicBezTo>
                <a:cubicBezTo>
                  <a:pt x="106" y="80"/>
                  <a:pt x="106" y="80"/>
                  <a:pt x="106" y="80"/>
                </a:cubicBezTo>
                <a:cubicBezTo>
                  <a:pt x="106" y="83"/>
                  <a:pt x="104" y="85"/>
                  <a:pt x="101" y="85"/>
                </a:cubicBezTo>
                <a:cubicBezTo>
                  <a:pt x="6" y="85"/>
                  <a:pt x="6" y="85"/>
                  <a:pt x="6" y="85"/>
                </a:cubicBezTo>
                <a:cubicBezTo>
                  <a:pt x="3" y="85"/>
                  <a:pt x="0" y="83"/>
                  <a:pt x="0" y="80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3" y="21"/>
                  <a:pt x="6" y="21"/>
                </a:cubicBezTo>
                <a:close/>
                <a:moveTo>
                  <a:pt x="29" y="46"/>
                </a:moveTo>
                <a:cubicBezTo>
                  <a:pt x="30" y="49"/>
                  <a:pt x="30" y="49"/>
                  <a:pt x="30" y="49"/>
                </a:cubicBezTo>
                <a:cubicBezTo>
                  <a:pt x="31" y="49"/>
                  <a:pt x="57" y="37"/>
                  <a:pt x="56" y="37"/>
                </a:cubicBezTo>
                <a:cubicBezTo>
                  <a:pt x="54" y="40"/>
                  <a:pt x="50" y="43"/>
                  <a:pt x="46" y="46"/>
                </a:cubicBezTo>
                <a:cubicBezTo>
                  <a:pt x="40" y="51"/>
                  <a:pt x="33" y="56"/>
                  <a:pt x="34" y="59"/>
                </a:cubicBezTo>
                <a:cubicBezTo>
                  <a:pt x="35" y="61"/>
                  <a:pt x="38" y="61"/>
                  <a:pt x="43" y="59"/>
                </a:cubicBezTo>
                <a:cubicBezTo>
                  <a:pt x="52" y="57"/>
                  <a:pt x="59" y="52"/>
                  <a:pt x="64" y="49"/>
                </a:cubicBezTo>
                <a:cubicBezTo>
                  <a:pt x="61" y="52"/>
                  <a:pt x="58" y="54"/>
                  <a:pt x="55" y="57"/>
                </a:cubicBezTo>
                <a:cubicBezTo>
                  <a:pt x="48" y="63"/>
                  <a:pt x="42" y="69"/>
                  <a:pt x="42" y="72"/>
                </a:cubicBezTo>
                <a:cubicBezTo>
                  <a:pt x="43" y="73"/>
                  <a:pt x="44" y="73"/>
                  <a:pt x="47" y="72"/>
                </a:cubicBezTo>
                <a:cubicBezTo>
                  <a:pt x="57" y="68"/>
                  <a:pt x="66" y="68"/>
                  <a:pt x="66" y="68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4"/>
                  <a:pt x="58" y="64"/>
                  <a:pt x="49" y="67"/>
                </a:cubicBezTo>
                <a:cubicBezTo>
                  <a:pt x="51" y="66"/>
                  <a:pt x="55" y="63"/>
                  <a:pt x="58" y="60"/>
                </a:cubicBezTo>
                <a:cubicBezTo>
                  <a:pt x="65" y="54"/>
                  <a:pt x="72" y="47"/>
                  <a:pt x="72" y="45"/>
                </a:cubicBezTo>
                <a:cubicBezTo>
                  <a:pt x="73" y="43"/>
                  <a:pt x="72" y="42"/>
                  <a:pt x="70" y="42"/>
                </a:cubicBezTo>
                <a:cubicBezTo>
                  <a:pt x="70" y="42"/>
                  <a:pt x="70" y="42"/>
                  <a:pt x="70" y="42"/>
                </a:cubicBezTo>
                <a:cubicBezTo>
                  <a:pt x="69" y="42"/>
                  <a:pt x="67" y="43"/>
                  <a:pt x="64" y="45"/>
                </a:cubicBezTo>
                <a:cubicBezTo>
                  <a:pt x="59" y="48"/>
                  <a:pt x="51" y="53"/>
                  <a:pt x="42" y="56"/>
                </a:cubicBezTo>
                <a:cubicBezTo>
                  <a:pt x="39" y="57"/>
                  <a:pt x="38" y="58"/>
                  <a:pt x="38" y="58"/>
                </a:cubicBezTo>
                <a:cubicBezTo>
                  <a:pt x="38" y="58"/>
                  <a:pt x="43" y="53"/>
                  <a:pt x="49" y="49"/>
                </a:cubicBezTo>
                <a:cubicBezTo>
                  <a:pt x="52" y="45"/>
                  <a:pt x="56" y="42"/>
                  <a:pt x="59" y="40"/>
                </a:cubicBezTo>
                <a:cubicBezTo>
                  <a:pt x="75" y="24"/>
                  <a:pt x="29" y="46"/>
                  <a:pt x="29" y="46"/>
                </a:cubicBezTo>
                <a:close/>
                <a:moveTo>
                  <a:pt x="46" y="70"/>
                </a:moveTo>
                <a:cubicBezTo>
                  <a:pt x="46" y="70"/>
                  <a:pt x="46" y="70"/>
                  <a:pt x="46" y="70"/>
                </a:cubicBezTo>
                <a:cubicBezTo>
                  <a:pt x="46" y="71"/>
                  <a:pt x="46" y="70"/>
                  <a:pt x="46" y="70"/>
                </a:cubicBezTo>
                <a:close/>
                <a:moveTo>
                  <a:pt x="51" y="11"/>
                </a:moveTo>
                <a:cubicBezTo>
                  <a:pt x="51" y="8"/>
                  <a:pt x="52" y="6"/>
                  <a:pt x="53" y="5"/>
                </a:cubicBezTo>
                <a:cubicBezTo>
                  <a:pt x="54" y="3"/>
                  <a:pt x="56" y="2"/>
                  <a:pt x="59" y="1"/>
                </a:cubicBezTo>
                <a:cubicBezTo>
                  <a:pt x="61" y="1"/>
                  <a:pt x="63" y="2"/>
                  <a:pt x="65" y="2"/>
                </a:cubicBezTo>
                <a:cubicBezTo>
                  <a:pt x="67" y="3"/>
                  <a:pt x="69" y="4"/>
                  <a:pt x="71" y="5"/>
                </a:cubicBezTo>
                <a:cubicBezTo>
                  <a:pt x="74" y="6"/>
                  <a:pt x="77" y="7"/>
                  <a:pt x="79" y="8"/>
                </a:cubicBezTo>
                <a:cubicBezTo>
                  <a:pt x="83" y="9"/>
                  <a:pt x="86" y="9"/>
                  <a:pt x="88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1" y="7"/>
                  <a:pt x="93" y="5"/>
                  <a:pt x="94" y="1"/>
                </a:cubicBezTo>
                <a:cubicBezTo>
                  <a:pt x="94" y="0"/>
                  <a:pt x="94" y="0"/>
                  <a:pt x="94" y="0"/>
                </a:cubicBezTo>
                <a:cubicBezTo>
                  <a:pt x="95" y="0"/>
                  <a:pt x="95" y="0"/>
                  <a:pt x="95" y="0"/>
                </a:cubicBezTo>
                <a:cubicBezTo>
                  <a:pt x="98" y="1"/>
                  <a:pt x="98" y="1"/>
                  <a:pt x="98" y="1"/>
                </a:cubicBezTo>
                <a:cubicBezTo>
                  <a:pt x="99" y="1"/>
                  <a:pt x="99" y="1"/>
                  <a:pt x="99" y="1"/>
                </a:cubicBezTo>
                <a:cubicBezTo>
                  <a:pt x="99" y="2"/>
                  <a:pt x="99" y="2"/>
                  <a:pt x="99" y="2"/>
                </a:cubicBezTo>
                <a:cubicBezTo>
                  <a:pt x="97" y="8"/>
                  <a:pt x="94" y="12"/>
                  <a:pt x="90" y="13"/>
                </a:cubicBezTo>
                <a:cubicBezTo>
                  <a:pt x="87" y="14"/>
                  <a:pt x="82" y="14"/>
                  <a:pt x="78" y="13"/>
                </a:cubicBezTo>
                <a:cubicBezTo>
                  <a:pt x="77" y="12"/>
                  <a:pt x="75" y="12"/>
                  <a:pt x="74" y="11"/>
                </a:cubicBezTo>
                <a:cubicBezTo>
                  <a:pt x="73" y="11"/>
                  <a:pt x="71" y="10"/>
                  <a:pt x="70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65" y="8"/>
                  <a:pt x="62" y="6"/>
                  <a:pt x="59" y="6"/>
                </a:cubicBezTo>
                <a:cubicBezTo>
                  <a:pt x="58" y="6"/>
                  <a:pt x="57" y="7"/>
                  <a:pt x="57" y="8"/>
                </a:cubicBezTo>
                <a:cubicBezTo>
                  <a:pt x="56" y="9"/>
                  <a:pt x="56" y="10"/>
                  <a:pt x="56" y="11"/>
                </a:cubicBezTo>
                <a:cubicBezTo>
                  <a:pt x="57" y="11"/>
                  <a:pt x="57" y="11"/>
                  <a:pt x="57" y="11"/>
                </a:cubicBezTo>
                <a:cubicBezTo>
                  <a:pt x="59" y="19"/>
                  <a:pt x="59" y="19"/>
                  <a:pt x="59" y="19"/>
                </a:cubicBezTo>
                <a:cubicBezTo>
                  <a:pt x="49" y="19"/>
                  <a:pt x="49" y="19"/>
                  <a:pt x="49" y="19"/>
                </a:cubicBezTo>
                <a:cubicBezTo>
                  <a:pt x="50" y="11"/>
                  <a:pt x="50" y="11"/>
                  <a:pt x="50" y="11"/>
                </a:cubicBezTo>
                <a:cubicBezTo>
                  <a:pt x="51" y="11"/>
                  <a:pt x="51" y="11"/>
                  <a:pt x="51" y="11"/>
                </a:cubicBezTo>
                <a:close/>
                <a:moveTo>
                  <a:pt x="76" y="63"/>
                </a:moveTo>
                <a:cubicBezTo>
                  <a:pt x="72" y="65"/>
                  <a:pt x="72" y="65"/>
                  <a:pt x="72" y="65"/>
                </a:cubicBezTo>
                <a:cubicBezTo>
                  <a:pt x="70" y="71"/>
                  <a:pt x="70" y="71"/>
                  <a:pt x="70" y="71"/>
                </a:cubicBezTo>
                <a:cubicBezTo>
                  <a:pt x="76" y="71"/>
                  <a:pt x="76" y="71"/>
                  <a:pt x="76" y="71"/>
                </a:cubicBezTo>
                <a:cubicBezTo>
                  <a:pt x="80" y="68"/>
                  <a:pt x="80" y="68"/>
                  <a:pt x="80" y="68"/>
                </a:cubicBezTo>
                <a:cubicBezTo>
                  <a:pt x="76" y="63"/>
                  <a:pt x="76" y="63"/>
                  <a:pt x="76" y="63"/>
                </a:cubicBezTo>
                <a:close/>
                <a:moveTo>
                  <a:pt x="117" y="31"/>
                </a:moveTo>
                <a:cubicBezTo>
                  <a:pt x="102" y="39"/>
                  <a:pt x="89" y="49"/>
                  <a:pt x="77" y="61"/>
                </a:cubicBezTo>
                <a:cubicBezTo>
                  <a:pt x="79" y="63"/>
                  <a:pt x="80" y="65"/>
                  <a:pt x="81" y="67"/>
                </a:cubicBezTo>
                <a:cubicBezTo>
                  <a:pt x="97" y="59"/>
                  <a:pt x="110" y="49"/>
                  <a:pt x="121" y="37"/>
                </a:cubicBezTo>
                <a:cubicBezTo>
                  <a:pt x="120" y="35"/>
                  <a:pt x="118" y="33"/>
                  <a:pt x="117" y="31"/>
                </a:cubicBezTo>
                <a:close/>
                <a:moveTo>
                  <a:pt x="92" y="68"/>
                </a:moveTo>
                <a:cubicBezTo>
                  <a:pt x="92" y="79"/>
                  <a:pt x="92" y="79"/>
                  <a:pt x="92" y="79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2" y="68"/>
                  <a:pt x="102" y="68"/>
                  <a:pt x="102" y="68"/>
                </a:cubicBezTo>
                <a:cubicBezTo>
                  <a:pt x="92" y="68"/>
                  <a:pt x="92" y="68"/>
                  <a:pt x="92" y="68"/>
                </a:cubicBezTo>
                <a:close/>
                <a:moveTo>
                  <a:pt x="5" y="53"/>
                </a:moveTo>
                <a:cubicBezTo>
                  <a:pt x="5" y="64"/>
                  <a:pt x="5" y="64"/>
                  <a:pt x="5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5" y="53"/>
                  <a:pt x="15" y="53"/>
                  <a:pt x="15" y="53"/>
                </a:cubicBezTo>
                <a:cubicBezTo>
                  <a:pt x="5" y="53"/>
                  <a:pt x="5" y="53"/>
                  <a:pt x="5" y="53"/>
                </a:cubicBezTo>
                <a:close/>
                <a:moveTo>
                  <a:pt x="5" y="39"/>
                </a:moveTo>
                <a:cubicBezTo>
                  <a:pt x="5" y="51"/>
                  <a:pt x="5" y="51"/>
                  <a:pt x="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39"/>
                  <a:pt x="15" y="39"/>
                  <a:pt x="15" y="39"/>
                </a:cubicBezTo>
                <a:cubicBezTo>
                  <a:pt x="5" y="39"/>
                  <a:pt x="5" y="39"/>
                  <a:pt x="5" y="39"/>
                </a:cubicBezTo>
                <a:close/>
                <a:moveTo>
                  <a:pt x="5" y="26"/>
                </a:moveTo>
                <a:cubicBezTo>
                  <a:pt x="5" y="37"/>
                  <a:pt x="5" y="37"/>
                  <a:pt x="5" y="37"/>
                </a:cubicBezTo>
                <a:cubicBezTo>
                  <a:pt x="15" y="37"/>
                  <a:pt x="15" y="37"/>
                  <a:pt x="15" y="37"/>
                </a:cubicBezTo>
                <a:cubicBezTo>
                  <a:pt x="15" y="26"/>
                  <a:pt x="15" y="26"/>
                  <a:pt x="15" y="26"/>
                </a:cubicBezTo>
                <a:lnTo>
                  <a:pt x="5" y="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14" name="TextBox 11"/>
          <p:cNvSpPr txBox="1"/>
          <p:nvPr/>
        </p:nvSpPr>
        <p:spPr>
          <a:xfrm>
            <a:off x="3587750" y="2033905"/>
            <a:ext cx="7731125" cy="2676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algn="l" fontAlgn="auto">
              <a:lnSpc>
                <a:spcPct val="150000"/>
              </a:lnSpc>
            </a:pPr>
            <a:r>
              <a:rPr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【贻误   耽误】</a:t>
            </a:r>
            <a:endParaRPr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l" fontAlgn="auto">
              <a:lnSpc>
                <a:spcPct val="150000"/>
              </a:lnSpc>
            </a:pPr>
            <a:r>
              <a:rPr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作为企业领导者，应在平时的工作中多充电，以保证在遇到重大决策时能及时准确的做出应对，以免________公司的发展。</a:t>
            </a:r>
            <a:endParaRPr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2" name="组合 1"/>
          <p:cNvGrpSpPr/>
          <p:nvPr/>
        </p:nvGrpSpPr>
        <p:grpSpPr bwMode="auto">
          <a:xfrm>
            <a:off x="581025" y="1312863"/>
            <a:ext cx="2611438" cy="4094162"/>
            <a:chOff x="6188827" y="1576619"/>
            <a:chExt cx="2611438" cy="4094163"/>
          </a:xfrm>
        </p:grpSpPr>
        <p:sp>
          <p:nvSpPr>
            <p:cNvPr id="3" name="矩形 2"/>
            <p:cNvSpPr/>
            <p:nvPr/>
          </p:nvSpPr>
          <p:spPr>
            <a:xfrm>
              <a:off x="6188827" y="1576619"/>
              <a:ext cx="2611438" cy="4094163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9" name="文本框 31"/>
            <p:cNvSpPr txBox="1">
              <a:spLocks noChangeArrowheads="1"/>
            </p:cNvSpPr>
            <p:nvPr/>
          </p:nvSpPr>
          <p:spPr bwMode="auto">
            <a:xfrm>
              <a:off x="6325352" y="4228379"/>
              <a:ext cx="2339975" cy="553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感情色彩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32"/>
            <p:cNvSpPr>
              <a:spLocks noChangeArrowheads="1"/>
            </p:cNvSpPr>
            <p:nvPr/>
          </p:nvSpPr>
          <p:spPr bwMode="auto">
            <a:xfrm>
              <a:off x="6719052" y="2964729"/>
              <a:ext cx="1550988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辨析角度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6188827" y="3484794"/>
              <a:ext cx="2611438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Freeform 77"/>
          <p:cNvSpPr>
            <a:spLocks noEditPoints="1"/>
          </p:cNvSpPr>
          <p:nvPr/>
        </p:nvSpPr>
        <p:spPr bwMode="auto">
          <a:xfrm>
            <a:off x="1370330" y="1572260"/>
            <a:ext cx="1033780" cy="1056005"/>
          </a:xfrm>
          <a:custGeom>
            <a:avLst/>
            <a:gdLst>
              <a:gd name="T0" fmla="*/ 101 w 121"/>
              <a:gd name="T1" fmla="*/ 21 h 85"/>
              <a:gd name="T2" fmla="*/ 106 w 121"/>
              <a:gd name="T3" fmla="*/ 33 h 85"/>
              <a:gd name="T4" fmla="*/ 89 w 121"/>
              <a:gd name="T5" fmla="*/ 24 h 85"/>
              <a:gd name="T6" fmla="*/ 19 w 121"/>
              <a:gd name="T7" fmla="*/ 82 h 85"/>
              <a:gd name="T8" fmla="*/ 89 w 121"/>
              <a:gd name="T9" fmla="*/ 66 h 85"/>
              <a:gd name="T10" fmla="*/ 106 w 121"/>
              <a:gd name="T11" fmla="*/ 80 h 85"/>
              <a:gd name="T12" fmla="*/ 6 w 121"/>
              <a:gd name="T13" fmla="*/ 85 h 85"/>
              <a:gd name="T14" fmla="*/ 0 w 121"/>
              <a:gd name="T15" fmla="*/ 26 h 85"/>
              <a:gd name="T16" fmla="*/ 29 w 121"/>
              <a:gd name="T17" fmla="*/ 46 h 85"/>
              <a:gd name="T18" fmla="*/ 56 w 121"/>
              <a:gd name="T19" fmla="*/ 37 h 85"/>
              <a:gd name="T20" fmla="*/ 34 w 121"/>
              <a:gd name="T21" fmla="*/ 59 h 85"/>
              <a:gd name="T22" fmla="*/ 64 w 121"/>
              <a:gd name="T23" fmla="*/ 49 h 85"/>
              <a:gd name="T24" fmla="*/ 42 w 121"/>
              <a:gd name="T25" fmla="*/ 72 h 85"/>
              <a:gd name="T26" fmla="*/ 66 w 121"/>
              <a:gd name="T27" fmla="*/ 68 h 85"/>
              <a:gd name="T28" fmla="*/ 49 w 121"/>
              <a:gd name="T29" fmla="*/ 67 h 85"/>
              <a:gd name="T30" fmla="*/ 72 w 121"/>
              <a:gd name="T31" fmla="*/ 45 h 85"/>
              <a:gd name="T32" fmla="*/ 70 w 121"/>
              <a:gd name="T33" fmla="*/ 42 h 85"/>
              <a:gd name="T34" fmla="*/ 42 w 121"/>
              <a:gd name="T35" fmla="*/ 56 h 85"/>
              <a:gd name="T36" fmla="*/ 49 w 121"/>
              <a:gd name="T37" fmla="*/ 49 h 85"/>
              <a:gd name="T38" fmla="*/ 29 w 121"/>
              <a:gd name="T39" fmla="*/ 46 h 85"/>
              <a:gd name="T40" fmla="*/ 46 w 121"/>
              <a:gd name="T41" fmla="*/ 70 h 85"/>
              <a:gd name="T42" fmla="*/ 51 w 121"/>
              <a:gd name="T43" fmla="*/ 11 h 85"/>
              <a:gd name="T44" fmla="*/ 59 w 121"/>
              <a:gd name="T45" fmla="*/ 1 h 85"/>
              <a:gd name="T46" fmla="*/ 71 w 121"/>
              <a:gd name="T47" fmla="*/ 5 h 85"/>
              <a:gd name="T48" fmla="*/ 88 w 121"/>
              <a:gd name="T49" fmla="*/ 8 h 85"/>
              <a:gd name="T50" fmla="*/ 94 w 121"/>
              <a:gd name="T51" fmla="*/ 1 h 85"/>
              <a:gd name="T52" fmla="*/ 95 w 121"/>
              <a:gd name="T53" fmla="*/ 0 h 85"/>
              <a:gd name="T54" fmla="*/ 99 w 121"/>
              <a:gd name="T55" fmla="*/ 1 h 85"/>
              <a:gd name="T56" fmla="*/ 90 w 121"/>
              <a:gd name="T57" fmla="*/ 13 h 85"/>
              <a:gd name="T58" fmla="*/ 74 w 121"/>
              <a:gd name="T59" fmla="*/ 11 h 85"/>
              <a:gd name="T60" fmla="*/ 70 w 121"/>
              <a:gd name="T61" fmla="*/ 9 h 85"/>
              <a:gd name="T62" fmla="*/ 70 w 121"/>
              <a:gd name="T63" fmla="*/ 9 h 85"/>
              <a:gd name="T64" fmla="*/ 57 w 121"/>
              <a:gd name="T65" fmla="*/ 8 h 85"/>
              <a:gd name="T66" fmla="*/ 57 w 121"/>
              <a:gd name="T67" fmla="*/ 11 h 85"/>
              <a:gd name="T68" fmla="*/ 49 w 121"/>
              <a:gd name="T69" fmla="*/ 19 h 85"/>
              <a:gd name="T70" fmla="*/ 51 w 121"/>
              <a:gd name="T71" fmla="*/ 11 h 85"/>
              <a:gd name="T72" fmla="*/ 72 w 121"/>
              <a:gd name="T73" fmla="*/ 65 h 85"/>
              <a:gd name="T74" fmla="*/ 76 w 121"/>
              <a:gd name="T75" fmla="*/ 71 h 85"/>
              <a:gd name="T76" fmla="*/ 76 w 121"/>
              <a:gd name="T77" fmla="*/ 63 h 85"/>
              <a:gd name="T78" fmla="*/ 77 w 121"/>
              <a:gd name="T79" fmla="*/ 61 h 85"/>
              <a:gd name="T80" fmla="*/ 121 w 121"/>
              <a:gd name="T81" fmla="*/ 37 h 85"/>
              <a:gd name="T82" fmla="*/ 92 w 121"/>
              <a:gd name="T83" fmla="*/ 68 h 85"/>
              <a:gd name="T84" fmla="*/ 102 w 121"/>
              <a:gd name="T85" fmla="*/ 79 h 85"/>
              <a:gd name="T86" fmla="*/ 92 w 121"/>
              <a:gd name="T87" fmla="*/ 68 h 85"/>
              <a:gd name="T88" fmla="*/ 5 w 121"/>
              <a:gd name="T89" fmla="*/ 64 h 85"/>
              <a:gd name="T90" fmla="*/ 15 w 121"/>
              <a:gd name="T91" fmla="*/ 53 h 85"/>
              <a:gd name="T92" fmla="*/ 5 w 121"/>
              <a:gd name="T93" fmla="*/ 39 h 85"/>
              <a:gd name="T94" fmla="*/ 15 w 121"/>
              <a:gd name="T95" fmla="*/ 51 h 85"/>
              <a:gd name="T96" fmla="*/ 5 w 121"/>
              <a:gd name="T97" fmla="*/ 39 h 85"/>
              <a:gd name="T98" fmla="*/ 5 w 121"/>
              <a:gd name="T99" fmla="*/ 37 h 85"/>
              <a:gd name="T100" fmla="*/ 15 w 121"/>
              <a:gd name="T101" fmla="*/ 26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1" h="85">
                <a:moveTo>
                  <a:pt x="6" y="21"/>
                </a:moveTo>
                <a:cubicBezTo>
                  <a:pt x="101" y="21"/>
                  <a:pt x="101" y="21"/>
                  <a:pt x="101" y="21"/>
                </a:cubicBezTo>
                <a:cubicBezTo>
                  <a:pt x="104" y="21"/>
                  <a:pt x="106" y="23"/>
                  <a:pt x="106" y="26"/>
                </a:cubicBezTo>
                <a:cubicBezTo>
                  <a:pt x="106" y="33"/>
                  <a:pt x="106" y="33"/>
                  <a:pt x="106" y="33"/>
                </a:cubicBezTo>
                <a:cubicBezTo>
                  <a:pt x="100" y="37"/>
                  <a:pt x="95" y="41"/>
                  <a:pt x="89" y="45"/>
                </a:cubicBezTo>
                <a:cubicBezTo>
                  <a:pt x="89" y="24"/>
                  <a:pt x="89" y="24"/>
                  <a:pt x="89" y="24"/>
                </a:cubicBezTo>
                <a:cubicBezTo>
                  <a:pt x="19" y="24"/>
                  <a:pt x="19" y="24"/>
                  <a:pt x="19" y="24"/>
                </a:cubicBezTo>
                <a:cubicBezTo>
                  <a:pt x="19" y="82"/>
                  <a:pt x="19" y="82"/>
                  <a:pt x="19" y="82"/>
                </a:cubicBezTo>
                <a:cubicBezTo>
                  <a:pt x="89" y="82"/>
                  <a:pt x="89" y="82"/>
                  <a:pt x="89" y="82"/>
                </a:cubicBezTo>
                <a:cubicBezTo>
                  <a:pt x="89" y="66"/>
                  <a:pt x="89" y="66"/>
                  <a:pt x="89" y="66"/>
                </a:cubicBezTo>
                <a:cubicBezTo>
                  <a:pt x="95" y="63"/>
                  <a:pt x="101" y="59"/>
                  <a:pt x="106" y="55"/>
                </a:cubicBezTo>
                <a:cubicBezTo>
                  <a:pt x="106" y="80"/>
                  <a:pt x="106" y="80"/>
                  <a:pt x="106" y="80"/>
                </a:cubicBezTo>
                <a:cubicBezTo>
                  <a:pt x="106" y="83"/>
                  <a:pt x="104" y="85"/>
                  <a:pt x="101" y="85"/>
                </a:cubicBezTo>
                <a:cubicBezTo>
                  <a:pt x="6" y="85"/>
                  <a:pt x="6" y="85"/>
                  <a:pt x="6" y="85"/>
                </a:cubicBezTo>
                <a:cubicBezTo>
                  <a:pt x="3" y="85"/>
                  <a:pt x="0" y="83"/>
                  <a:pt x="0" y="80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3" y="21"/>
                  <a:pt x="6" y="21"/>
                </a:cubicBezTo>
                <a:close/>
                <a:moveTo>
                  <a:pt x="29" y="46"/>
                </a:moveTo>
                <a:cubicBezTo>
                  <a:pt x="30" y="49"/>
                  <a:pt x="30" y="49"/>
                  <a:pt x="30" y="49"/>
                </a:cubicBezTo>
                <a:cubicBezTo>
                  <a:pt x="31" y="49"/>
                  <a:pt x="57" y="37"/>
                  <a:pt x="56" y="37"/>
                </a:cubicBezTo>
                <a:cubicBezTo>
                  <a:pt x="54" y="40"/>
                  <a:pt x="50" y="43"/>
                  <a:pt x="46" y="46"/>
                </a:cubicBezTo>
                <a:cubicBezTo>
                  <a:pt x="40" y="51"/>
                  <a:pt x="33" y="56"/>
                  <a:pt x="34" y="59"/>
                </a:cubicBezTo>
                <a:cubicBezTo>
                  <a:pt x="35" y="61"/>
                  <a:pt x="38" y="61"/>
                  <a:pt x="43" y="59"/>
                </a:cubicBezTo>
                <a:cubicBezTo>
                  <a:pt x="52" y="57"/>
                  <a:pt x="59" y="52"/>
                  <a:pt x="64" y="49"/>
                </a:cubicBezTo>
                <a:cubicBezTo>
                  <a:pt x="61" y="52"/>
                  <a:pt x="58" y="54"/>
                  <a:pt x="55" y="57"/>
                </a:cubicBezTo>
                <a:cubicBezTo>
                  <a:pt x="48" y="63"/>
                  <a:pt x="42" y="69"/>
                  <a:pt x="42" y="72"/>
                </a:cubicBezTo>
                <a:cubicBezTo>
                  <a:pt x="43" y="73"/>
                  <a:pt x="44" y="73"/>
                  <a:pt x="47" y="72"/>
                </a:cubicBezTo>
                <a:cubicBezTo>
                  <a:pt x="57" y="68"/>
                  <a:pt x="66" y="68"/>
                  <a:pt x="66" y="68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4"/>
                  <a:pt x="58" y="64"/>
                  <a:pt x="49" y="67"/>
                </a:cubicBezTo>
                <a:cubicBezTo>
                  <a:pt x="51" y="66"/>
                  <a:pt x="55" y="63"/>
                  <a:pt x="58" y="60"/>
                </a:cubicBezTo>
                <a:cubicBezTo>
                  <a:pt x="65" y="54"/>
                  <a:pt x="72" y="47"/>
                  <a:pt x="72" y="45"/>
                </a:cubicBezTo>
                <a:cubicBezTo>
                  <a:pt x="73" y="43"/>
                  <a:pt x="72" y="42"/>
                  <a:pt x="70" y="42"/>
                </a:cubicBezTo>
                <a:cubicBezTo>
                  <a:pt x="70" y="42"/>
                  <a:pt x="70" y="42"/>
                  <a:pt x="70" y="42"/>
                </a:cubicBezTo>
                <a:cubicBezTo>
                  <a:pt x="69" y="42"/>
                  <a:pt x="67" y="43"/>
                  <a:pt x="64" y="45"/>
                </a:cubicBezTo>
                <a:cubicBezTo>
                  <a:pt x="59" y="48"/>
                  <a:pt x="51" y="53"/>
                  <a:pt x="42" y="56"/>
                </a:cubicBezTo>
                <a:cubicBezTo>
                  <a:pt x="39" y="57"/>
                  <a:pt x="38" y="58"/>
                  <a:pt x="38" y="58"/>
                </a:cubicBezTo>
                <a:cubicBezTo>
                  <a:pt x="38" y="58"/>
                  <a:pt x="43" y="53"/>
                  <a:pt x="49" y="49"/>
                </a:cubicBezTo>
                <a:cubicBezTo>
                  <a:pt x="52" y="45"/>
                  <a:pt x="56" y="42"/>
                  <a:pt x="59" y="40"/>
                </a:cubicBezTo>
                <a:cubicBezTo>
                  <a:pt x="75" y="24"/>
                  <a:pt x="29" y="46"/>
                  <a:pt x="29" y="46"/>
                </a:cubicBezTo>
                <a:close/>
                <a:moveTo>
                  <a:pt x="46" y="70"/>
                </a:moveTo>
                <a:cubicBezTo>
                  <a:pt x="46" y="70"/>
                  <a:pt x="46" y="70"/>
                  <a:pt x="46" y="70"/>
                </a:cubicBezTo>
                <a:cubicBezTo>
                  <a:pt x="46" y="71"/>
                  <a:pt x="46" y="70"/>
                  <a:pt x="46" y="70"/>
                </a:cubicBezTo>
                <a:close/>
                <a:moveTo>
                  <a:pt x="51" y="11"/>
                </a:moveTo>
                <a:cubicBezTo>
                  <a:pt x="51" y="8"/>
                  <a:pt x="52" y="6"/>
                  <a:pt x="53" y="5"/>
                </a:cubicBezTo>
                <a:cubicBezTo>
                  <a:pt x="54" y="3"/>
                  <a:pt x="56" y="2"/>
                  <a:pt x="59" y="1"/>
                </a:cubicBezTo>
                <a:cubicBezTo>
                  <a:pt x="61" y="1"/>
                  <a:pt x="63" y="2"/>
                  <a:pt x="65" y="2"/>
                </a:cubicBezTo>
                <a:cubicBezTo>
                  <a:pt x="67" y="3"/>
                  <a:pt x="69" y="4"/>
                  <a:pt x="71" y="5"/>
                </a:cubicBezTo>
                <a:cubicBezTo>
                  <a:pt x="74" y="6"/>
                  <a:pt x="77" y="7"/>
                  <a:pt x="79" y="8"/>
                </a:cubicBezTo>
                <a:cubicBezTo>
                  <a:pt x="83" y="9"/>
                  <a:pt x="86" y="9"/>
                  <a:pt x="88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1" y="7"/>
                  <a:pt x="93" y="5"/>
                  <a:pt x="94" y="1"/>
                </a:cubicBezTo>
                <a:cubicBezTo>
                  <a:pt x="94" y="0"/>
                  <a:pt x="94" y="0"/>
                  <a:pt x="94" y="0"/>
                </a:cubicBezTo>
                <a:cubicBezTo>
                  <a:pt x="95" y="0"/>
                  <a:pt x="95" y="0"/>
                  <a:pt x="95" y="0"/>
                </a:cubicBezTo>
                <a:cubicBezTo>
                  <a:pt x="98" y="1"/>
                  <a:pt x="98" y="1"/>
                  <a:pt x="98" y="1"/>
                </a:cubicBezTo>
                <a:cubicBezTo>
                  <a:pt x="99" y="1"/>
                  <a:pt x="99" y="1"/>
                  <a:pt x="99" y="1"/>
                </a:cubicBezTo>
                <a:cubicBezTo>
                  <a:pt x="99" y="2"/>
                  <a:pt x="99" y="2"/>
                  <a:pt x="99" y="2"/>
                </a:cubicBezTo>
                <a:cubicBezTo>
                  <a:pt x="97" y="8"/>
                  <a:pt x="94" y="12"/>
                  <a:pt x="90" y="13"/>
                </a:cubicBezTo>
                <a:cubicBezTo>
                  <a:pt x="87" y="14"/>
                  <a:pt x="82" y="14"/>
                  <a:pt x="78" y="13"/>
                </a:cubicBezTo>
                <a:cubicBezTo>
                  <a:pt x="77" y="12"/>
                  <a:pt x="75" y="12"/>
                  <a:pt x="74" y="11"/>
                </a:cubicBezTo>
                <a:cubicBezTo>
                  <a:pt x="73" y="11"/>
                  <a:pt x="71" y="10"/>
                  <a:pt x="70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65" y="8"/>
                  <a:pt x="62" y="6"/>
                  <a:pt x="59" y="6"/>
                </a:cubicBezTo>
                <a:cubicBezTo>
                  <a:pt x="58" y="6"/>
                  <a:pt x="57" y="7"/>
                  <a:pt x="57" y="8"/>
                </a:cubicBezTo>
                <a:cubicBezTo>
                  <a:pt x="56" y="9"/>
                  <a:pt x="56" y="10"/>
                  <a:pt x="56" y="11"/>
                </a:cubicBezTo>
                <a:cubicBezTo>
                  <a:pt x="57" y="11"/>
                  <a:pt x="57" y="11"/>
                  <a:pt x="57" y="11"/>
                </a:cubicBezTo>
                <a:cubicBezTo>
                  <a:pt x="59" y="19"/>
                  <a:pt x="59" y="19"/>
                  <a:pt x="59" y="19"/>
                </a:cubicBezTo>
                <a:cubicBezTo>
                  <a:pt x="49" y="19"/>
                  <a:pt x="49" y="19"/>
                  <a:pt x="49" y="19"/>
                </a:cubicBezTo>
                <a:cubicBezTo>
                  <a:pt x="50" y="11"/>
                  <a:pt x="50" y="11"/>
                  <a:pt x="50" y="11"/>
                </a:cubicBezTo>
                <a:cubicBezTo>
                  <a:pt x="51" y="11"/>
                  <a:pt x="51" y="11"/>
                  <a:pt x="51" y="11"/>
                </a:cubicBezTo>
                <a:close/>
                <a:moveTo>
                  <a:pt x="76" y="63"/>
                </a:moveTo>
                <a:cubicBezTo>
                  <a:pt x="72" y="65"/>
                  <a:pt x="72" y="65"/>
                  <a:pt x="72" y="65"/>
                </a:cubicBezTo>
                <a:cubicBezTo>
                  <a:pt x="70" y="71"/>
                  <a:pt x="70" y="71"/>
                  <a:pt x="70" y="71"/>
                </a:cubicBezTo>
                <a:cubicBezTo>
                  <a:pt x="76" y="71"/>
                  <a:pt x="76" y="71"/>
                  <a:pt x="76" y="71"/>
                </a:cubicBezTo>
                <a:cubicBezTo>
                  <a:pt x="80" y="68"/>
                  <a:pt x="80" y="68"/>
                  <a:pt x="80" y="68"/>
                </a:cubicBezTo>
                <a:cubicBezTo>
                  <a:pt x="76" y="63"/>
                  <a:pt x="76" y="63"/>
                  <a:pt x="76" y="63"/>
                </a:cubicBezTo>
                <a:close/>
                <a:moveTo>
                  <a:pt x="117" y="31"/>
                </a:moveTo>
                <a:cubicBezTo>
                  <a:pt x="102" y="39"/>
                  <a:pt x="89" y="49"/>
                  <a:pt x="77" y="61"/>
                </a:cubicBezTo>
                <a:cubicBezTo>
                  <a:pt x="79" y="63"/>
                  <a:pt x="80" y="65"/>
                  <a:pt x="81" y="67"/>
                </a:cubicBezTo>
                <a:cubicBezTo>
                  <a:pt x="97" y="59"/>
                  <a:pt x="110" y="49"/>
                  <a:pt x="121" y="37"/>
                </a:cubicBezTo>
                <a:cubicBezTo>
                  <a:pt x="120" y="35"/>
                  <a:pt x="118" y="33"/>
                  <a:pt x="117" y="31"/>
                </a:cubicBezTo>
                <a:close/>
                <a:moveTo>
                  <a:pt x="92" y="68"/>
                </a:moveTo>
                <a:cubicBezTo>
                  <a:pt x="92" y="79"/>
                  <a:pt x="92" y="79"/>
                  <a:pt x="92" y="79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2" y="68"/>
                  <a:pt x="102" y="68"/>
                  <a:pt x="102" y="68"/>
                </a:cubicBezTo>
                <a:cubicBezTo>
                  <a:pt x="92" y="68"/>
                  <a:pt x="92" y="68"/>
                  <a:pt x="92" y="68"/>
                </a:cubicBezTo>
                <a:close/>
                <a:moveTo>
                  <a:pt x="5" y="53"/>
                </a:moveTo>
                <a:cubicBezTo>
                  <a:pt x="5" y="64"/>
                  <a:pt x="5" y="64"/>
                  <a:pt x="5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5" y="53"/>
                  <a:pt x="15" y="53"/>
                  <a:pt x="15" y="53"/>
                </a:cubicBezTo>
                <a:cubicBezTo>
                  <a:pt x="5" y="53"/>
                  <a:pt x="5" y="53"/>
                  <a:pt x="5" y="53"/>
                </a:cubicBezTo>
                <a:close/>
                <a:moveTo>
                  <a:pt x="5" y="39"/>
                </a:moveTo>
                <a:cubicBezTo>
                  <a:pt x="5" y="51"/>
                  <a:pt x="5" y="51"/>
                  <a:pt x="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39"/>
                  <a:pt x="15" y="39"/>
                  <a:pt x="15" y="39"/>
                </a:cubicBezTo>
                <a:cubicBezTo>
                  <a:pt x="5" y="39"/>
                  <a:pt x="5" y="39"/>
                  <a:pt x="5" y="39"/>
                </a:cubicBezTo>
                <a:close/>
                <a:moveTo>
                  <a:pt x="5" y="26"/>
                </a:moveTo>
                <a:cubicBezTo>
                  <a:pt x="5" y="37"/>
                  <a:pt x="5" y="37"/>
                  <a:pt x="5" y="37"/>
                </a:cubicBezTo>
                <a:cubicBezTo>
                  <a:pt x="15" y="37"/>
                  <a:pt x="15" y="37"/>
                  <a:pt x="15" y="37"/>
                </a:cubicBezTo>
                <a:cubicBezTo>
                  <a:pt x="15" y="26"/>
                  <a:pt x="15" y="26"/>
                  <a:pt x="15" y="26"/>
                </a:cubicBezTo>
                <a:lnTo>
                  <a:pt x="5" y="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92163" name="TextBox 4"/>
          <p:cNvSpPr txBox="1"/>
          <p:nvPr/>
        </p:nvSpPr>
        <p:spPr>
          <a:xfrm>
            <a:off x="3753168" y="1944053"/>
            <a:ext cx="16052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感情色彩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3716655" y="3323590"/>
            <a:ext cx="7932738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根据需要填入词语的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褒义、贬义、中性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去选择合适的选项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2" name="组合 1"/>
          <p:cNvGrpSpPr/>
          <p:nvPr/>
        </p:nvGrpSpPr>
        <p:grpSpPr bwMode="auto">
          <a:xfrm>
            <a:off x="581025" y="1312863"/>
            <a:ext cx="2611438" cy="4094162"/>
            <a:chOff x="6188827" y="1576619"/>
            <a:chExt cx="2611438" cy="4094163"/>
          </a:xfrm>
        </p:grpSpPr>
        <p:sp>
          <p:nvSpPr>
            <p:cNvPr id="3" name="矩形 2"/>
            <p:cNvSpPr/>
            <p:nvPr/>
          </p:nvSpPr>
          <p:spPr>
            <a:xfrm>
              <a:off x="6188827" y="1576619"/>
              <a:ext cx="2611438" cy="4094163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9" name="文本框 31"/>
            <p:cNvSpPr txBox="1">
              <a:spLocks noChangeArrowheads="1"/>
            </p:cNvSpPr>
            <p:nvPr/>
          </p:nvSpPr>
          <p:spPr bwMode="auto">
            <a:xfrm>
              <a:off x="6325352" y="4213774"/>
              <a:ext cx="2339975" cy="553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感情色彩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32"/>
            <p:cNvSpPr>
              <a:spLocks noChangeArrowheads="1"/>
            </p:cNvSpPr>
            <p:nvPr/>
          </p:nvSpPr>
          <p:spPr bwMode="auto">
            <a:xfrm>
              <a:off x="6719052" y="2964729"/>
              <a:ext cx="1550988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辨析角度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6188827" y="3484794"/>
              <a:ext cx="2611438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Freeform 77"/>
          <p:cNvSpPr>
            <a:spLocks noEditPoints="1"/>
          </p:cNvSpPr>
          <p:nvPr/>
        </p:nvSpPr>
        <p:spPr bwMode="auto">
          <a:xfrm>
            <a:off x="1370330" y="1572260"/>
            <a:ext cx="1033780" cy="1056005"/>
          </a:xfrm>
          <a:custGeom>
            <a:avLst/>
            <a:gdLst>
              <a:gd name="T0" fmla="*/ 101 w 121"/>
              <a:gd name="T1" fmla="*/ 21 h 85"/>
              <a:gd name="T2" fmla="*/ 106 w 121"/>
              <a:gd name="T3" fmla="*/ 33 h 85"/>
              <a:gd name="T4" fmla="*/ 89 w 121"/>
              <a:gd name="T5" fmla="*/ 24 h 85"/>
              <a:gd name="T6" fmla="*/ 19 w 121"/>
              <a:gd name="T7" fmla="*/ 82 h 85"/>
              <a:gd name="T8" fmla="*/ 89 w 121"/>
              <a:gd name="T9" fmla="*/ 66 h 85"/>
              <a:gd name="T10" fmla="*/ 106 w 121"/>
              <a:gd name="T11" fmla="*/ 80 h 85"/>
              <a:gd name="T12" fmla="*/ 6 w 121"/>
              <a:gd name="T13" fmla="*/ 85 h 85"/>
              <a:gd name="T14" fmla="*/ 0 w 121"/>
              <a:gd name="T15" fmla="*/ 26 h 85"/>
              <a:gd name="T16" fmla="*/ 29 w 121"/>
              <a:gd name="T17" fmla="*/ 46 h 85"/>
              <a:gd name="T18" fmla="*/ 56 w 121"/>
              <a:gd name="T19" fmla="*/ 37 h 85"/>
              <a:gd name="T20" fmla="*/ 34 w 121"/>
              <a:gd name="T21" fmla="*/ 59 h 85"/>
              <a:gd name="T22" fmla="*/ 64 w 121"/>
              <a:gd name="T23" fmla="*/ 49 h 85"/>
              <a:gd name="T24" fmla="*/ 42 w 121"/>
              <a:gd name="T25" fmla="*/ 72 h 85"/>
              <a:gd name="T26" fmla="*/ 66 w 121"/>
              <a:gd name="T27" fmla="*/ 68 h 85"/>
              <a:gd name="T28" fmla="*/ 49 w 121"/>
              <a:gd name="T29" fmla="*/ 67 h 85"/>
              <a:gd name="T30" fmla="*/ 72 w 121"/>
              <a:gd name="T31" fmla="*/ 45 h 85"/>
              <a:gd name="T32" fmla="*/ 70 w 121"/>
              <a:gd name="T33" fmla="*/ 42 h 85"/>
              <a:gd name="T34" fmla="*/ 42 w 121"/>
              <a:gd name="T35" fmla="*/ 56 h 85"/>
              <a:gd name="T36" fmla="*/ 49 w 121"/>
              <a:gd name="T37" fmla="*/ 49 h 85"/>
              <a:gd name="T38" fmla="*/ 29 w 121"/>
              <a:gd name="T39" fmla="*/ 46 h 85"/>
              <a:gd name="T40" fmla="*/ 46 w 121"/>
              <a:gd name="T41" fmla="*/ 70 h 85"/>
              <a:gd name="T42" fmla="*/ 51 w 121"/>
              <a:gd name="T43" fmla="*/ 11 h 85"/>
              <a:gd name="T44" fmla="*/ 59 w 121"/>
              <a:gd name="T45" fmla="*/ 1 h 85"/>
              <a:gd name="T46" fmla="*/ 71 w 121"/>
              <a:gd name="T47" fmla="*/ 5 h 85"/>
              <a:gd name="T48" fmla="*/ 88 w 121"/>
              <a:gd name="T49" fmla="*/ 8 h 85"/>
              <a:gd name="T50" fmla="*/ 94 w 121"/>
              <a:gd name="T51" fmla="*/ 1 h 85"/>
              <a:gd name="T52" fmla="*/ 95 w 121"/>
              <a:gd name="T53" fmla="*/ 0 h 85"/>
              <a:gd name="T54" fmla="*/ 99 w 121"/>
              <a:gd name="T55" fmla="*/ 1 h 85"/>
              <a:gd name="T56" fmla="*/ 90 w 121"/>
              <a:gd name="T57" fmla="*/ 13 h 85"/>
              <a:gd name="T58" fmla="*/ 74 w 121"/>
              <a:gd name="T59" fmla="*/ 11 h 85"/>
              <a:gd name="T60" fmla="*/ 70 w 121"/>
              <a:gd name="T61" fmla="*/ 9 h 85"/>
              <a:gd name="T62" fmla="*/ 70 w 121"/>
              <a:gd name="T63" fmla="*/ 9 h 85"/>
              <a:gd name="T64" fmla="*/ 57 w 121"/>
              <a:gd name="T65" fmla="*/ 8 h 85"/>
              <a:gd name="T66" fmla="*/ 57 w 121"/>
              <a:gd name="T67" fmla="*/ 11 h 85"/>
              <a:gd name="T68" fmla="*/ 49 w 121"/>
              <a:gd name="T69" fmla="*/ 19 h 85"/>
              <a:gd name="T70" fmla="*/ 51 w 121"/>
              <a:gd name="T71" fmla="*/ 11 h 85"/>
              <a:gd name="T72" fmla="*/ 72 w 121"/>
              <a:gd name="T73" fmla="*/ 65 h 85"/>
              <a:gd name="T74" fmla="*/ 76 w 121"/>
              <a:gd name="T75" fmla="*/ 71 h 85"/>
              <a:gd name="T76" fmla="*/ 76 w 121"/>
              <a:gd name="T77" fmla="*/ 63 h 85"/>
              <a:gd name="T78" fmla="*/ 77 w 121"/>
              <a:gd name="T79" fmla="*/ 61 h 85"/>
              <a:gd name="T80" fmla="*/ 121 w 121"/>
              <a:gd name="T81" fmla="*/ 37 h 85"/>
              <a:gd name="T82" fmla="*/ 92 w 121"/>
              <a:gd name="T83" fmla="*/ 68 h 85"/>
              <a:gd name="T84" fmla="*/ 102 w 121"/>
              <a:gd name="T85" fmla="*/ 79 h 85"/>
              <a:gd name="T86" fmla="*/ 92 w 121"/>
              <a:gd name="T87" fmla="*/ 68 h 85"/>
              <a:gd name="T88" fmla="*/ 5 w 121"/>
              <a:gd name="T89" fmla="*/ 64 h 85"/>
              <a:gd name="T90" fmla="*/ 15 w 121"/>
              <a:gd name="T91" fmla="*/ 53 h 85"/>
              <a:gd name="T92" fmla="*/ 5 w 121"/>
              <a:gd name="T93" fmla="*/ 39 h 85"/>
              <a:gd name="T94" fmla="*/ 15 w 121"/>
              <a:gd name="T95" fmla="*/ 51 h 85"/>
              <a:gd name="T96" fmla="*/ 5 w 121"/>
              <a:gd name="T97" fmla="*/ 39 h 85"/>
              <a:gd name="T98" fmla="*/ 5 w 121"/>
              <a:gd name="T99" fmla="*/ 37 h 85"/>
              <a:gd name="T100" fmla="*/ 15 w 121"/>
              <a:gd name="T101" fmla="*/ 26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1" h="85">
                <a:moveTo>
                  <a:pt x="6" y="21"/>
                </a:moveTo>
                <a:cubicBezTo>
                  <a:pt x="101" y="21"/>
                  <a:pt x="101" y="21"/>
                  <a:pt x="101" y="21"/>
                </a:cubicBezTo>
                <a:cubicBezTo>
                  <a:pt x="104" y="21"/>
                  <a:pt x="106" y="23"/>
                  <a:pt x="106" y="26"/>
                </a:cubicBezTo>
                <a:cubicBezTo>
                  <a:pt x="106" y="33"/>
                  <a:pt x="106" y="33"/>
                  <a:pt x="106" y="33"/>
                </a:cubicBezTo>
                <a:cubicBezTo>
                  <a:pt x="100" y="37"/>
                  <a:pt x="95" y="41"/>
                  <a:pt x="89" y="45"/>
                </a:cubicBezTo>
                <a:cubicBezTo>
                  <a:pt x="89" y="24"/>
                  <a:pt x="89" y="24"/>
                  <a:pt x="89" y="24"/>
                </a:cubicBezTo>
                <a:cubicBezTo>
                  <a:pt x="19" y="24"/>
                  <a:pt x="19" y="24"/>
                  <a:pt x="19" y="24"/>
                </a:cubicBezTo>
                <a:cubicBezTo>
                  <a:pt x="19" y="82"/>
                  <a:pt x="19" y="82"/>
                  <a:pt x="19" y="82"/>
                </a:cubicBezTo>
                <a:cubicBezTo>
                  <a:pt x="89" y="82"/>
                  <a:pt x="89" y="82"/>
                  <a:pt x="89" y="82"/>
                </a:cubicBezTo>
                <a:cubicBezTo>
                  <a:pt x="89" y="66"/>
                  <a:pt x="89" y="66"/>
                  <a:pt x="89" y="66"/>
                </a:cubicBezTo>
                <a:cubicBezTo>
                  <a:pt x="95" y="63"/>
                  <a:pt x="101" y="59"/>
                  <a:pt x="106" y="55"/>
                </a:cubicBezTo>
                <a:cubicBezTo>
                  <a:pt x="106" y="80"/>
                  <a:pt x="106" y="80"/>
                  <a:pt x="106" y="80"/>
                </a:cubicBezTo>
                <a:cubicBezTo>
                  <a:pt x="106" y="83"/>
                  <a:pt x="104" y="85"/>
                  <a:pt x="101" y="85"/>
                </a:cubicBezTo>
                <a:cubicBezTo>
                  <a:pt x="6" y="85"/>
                  <a:pt x="6" y="85"/>
                  <a:pt x="6" y="85"/>
                </a:cubicBezTo>
                <a:cubicBezTo>
                  <a:pt x="3" y="85"/>
                  <a:pt x="0" y="83"/>
                  <a:pt x="0" y="80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3" y="21"/>
                  <a:pt x="6" y="21"/>
                </a:cubicBezTo>
                <a:close/>
                <a:moveTo>
                  <a:pt x="29" y="46"/>
                </a:moveTo>
                <a:cubicBezTo>
                  <a:pt x="30" y="49"/>
                  <a:pt x="30" y="49"/>
                  <a:pt x="30" y="49"/>
                </a:cubicBezTo>
                <a:cubicBezTo>
                  <a:pt x="31" y="49"/>
                  <a:pt x="57" y="37"/>
                  <a:pt x="56" y="37"/>
                </a:cubicBezTo>
                <a:cubicBezTo>
                  <a:pt x="54" y="40"/>
                  <a:pt x="50" y="43"/>
                  <a:pt x="46" y="46"/>
                </a:cubicBezTo>
                <a:cubicBezTo>
                  <a:pt x="40" y="51"/>
                  <a:pt x="33" y="56"/>
                  <a:pt x="34" y="59"/>
                </a:cubicBezTo>
                <a:cubicBezTo>
                  <a:pt x="35" y="61"/>
                  <a:pt x="38" y="61"/>
                  <a:pt x="43" y="59"/>
                </a:cubicBezTo>
                <a:cubicBezTo>
                  <a:pt x="52" y="57"/>
                  <a:pt x="59" y="52"/>
                  <a:pt x="64" y="49"/>
                </a:cubicBezTo>
                <a:cubicBezTo>
                  <a:pt x="61" y="52"/>
                  <a:pt x="58" y="54"/>
                  <a:pt x="55" y="57"/>
                </a:cubicBezTo>
                <a:cubicBezTo>
                  <a:pt x="48" y="63"/>
                  <a:pt x="42" y="69"/>
                  <a:pt x="42" y="72"/>
                </a:cubicBezTo>
                <a:cubicBezTo>
                  <a:pt x="43" y="73"/>
                  <a:pt x="44" y="73"/>
                  <a:pt x="47" y="72"/>
                </a:cubicBezTo>
                <a:cubicBezTo>
                  <a:pt x="57" y="68"/>
                  <a:pt x="66" y="68"/>
                  <a:pt x="66" y="68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4"/>
                  <a:pt x="58" y="64"/>
                  <a:pt x="49" y="67"/>
                </a:cubicBezTo>
                <a:cubicBezTo>
                  <a:pt x="51" y="66"/>
                  <a:pt x="55" y="63"/>
                  <a:pt x="58" y="60"/>
                </a:cubicBezTo>
                <a:cubicBezTo>
                  <a:pt x="65" y="54"/>
                  <a:pt x="72" y="47"/>
                  <a:pt x="72" y="45"/>
                </a:cubicBezTo>
                <a:cubicBezTo>
                  <a:pt x="73" y="43"/>
                  <a:pt x="72" y="42"/>
                  <a:pt x="70" y="42"/>
                </a:cubicBezTo>
                <a:cubicBezTo>
                  <a:pt x="70" y="42"/>
                  <a:pt x="70" y="42"/>
                  <a:pt x="70" y="42"/>
                </a:cubicBezTo>
                <a:cubicBezTo>
                  <a:pt x="69" y="42"/>
                  <a:pt x="67" y="43"/>
                  <a:pt x="64" y="45"/>
                </a:cubicBezTo>
                <a:cubicBezTo>
                  <a:pt x="59" y="48"/>
                  <a:pt x="51" y="53"/>
                  <a:pt x="42" y="56"/>
                </a:cubicBezTo>
                <a:cubicBezTo>
                  <a:pt x="39" y="57"/>
                  <a:pt x="38" y="58"/>
                  <a:pt x="38" y="58"/>
                </a:cubicBezTo>
                <a:cubicBezTo>
                  <a:pt x="38" y="58"/>
                  <a:pt x="43" y="53"/>
                  <a:pt x="49" y="49"/>
                </a:cubicBezTo>
                <a:cubicBezTo>
                  <a:pt x="52" y="45"/>
                  <a:pt x="56" y="42"/>
                  <a:pt x="59" y="40"/>
                </a:cubicBezTo>
                <a:cubicBezTo>
                  <a:pt x="75" y="24"/>
                  <a:pt x="29" y="46"/>
                  <a:pt x="29" y="46"/>
                </a:cubicBezTo>
                <a:close/>
                <a:moveTo>
                  <a:pt x="46" y="70"/>
                </a:moveTo>
                <a:cubicBezTo>
                  <a:pt x="46" y="70"/>
                  <a:pt x="46" y="70"/>
                  <a:pt x="46" y="70"/>
                </a:cubicBezTo>
                <a:cubicBezTo>
                  <a:pt x="46" y="71"/>
                  <a:pt x="46" y="70"/>
                  <a:pt x="46" y="70"/>
                </a:cubicBezTo>
                <a:close/>
                <a:moveTo>
                  <a:pt x="51" y="11"/>
                </a:moveTo>
                <a:cubicBezTo>
                  <a:pt x="51" y="8"/>
                  <a:pt x="52" y="6"/>
                  <a:pt x="53" y="5"/>
                </a:cubicBezTo>
                <a:cubicBezTo>
                  <a:pt x="54" y="3"/>
                  <a:pt x="56" y="2"/>
                  <a:pt x="59" y="1"/>
                </a:cubicBezTo>
                <a:cubicBezTo>
                  <a:pt x="61" y="1"/>
                  <a:pt x="63" y="2"/>
                  <a:pt x="65" y="2"/>
                </a:cubicBezTo>
                <a:cubicBezTo>
                  <a:pt x="67" y="3"/>
                  <a:pt x="69" y="4"/>
                  <a:pt x="71" y="5"/>
                </a:cubicBezTo>
                <a:cubicBezTo>
                  <a:pt x="74" y="6"/>
                  <a:pt x="77" y="7"/>
                  <a:pt x="79" y="8"/>
                </a:cubicBezTo>
                <a:cubicBezTo>
                  <a:pt x="83" y="9"/>
                  <a:pt x="86" y="9"/>
                  <a:pt x="88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1" y="7"/>
                  <a:pt x="93" y="5"/>
                  <a:pt x="94" y="1"/>
                </a:cubicBezTo>
                <a:cubicBezTo>
                  <a:pt x="94" y="0"/>
                  <a:pt x="94" y="0"/>
                  <a:pt x="94" y="0"/>
                </a:cubicBezTo>
                <a:cubicBezTo>
                  <a:pt x="95" y="0"/>
                  <a:pt x="95" y="0"/>
                  <a:pt x="95" y="0"/>
                </a:cubicBezTo>
                <a:cubicBezTo>
                  <a:pt x="98" y="1"/>
                  <a:pt x="98" y="1"/>
                  <a:pt x="98" y="1"/>
                </a:cubicBezTo>
                <a:cubicBezTo>
                  <a:pt x="99" y="1"/>
                  <a:pt x="99" y="1"/>
                  <a:pt x="99" y="1"/>
                </a:cubicBezTo>
                <a:cubicBezTo>
                  <a:pt x="99" y="2"/>
                  <a:pt x="99" y="2"/>
                  <a:pt x="99" y="2"/>
                </a:cubicBezTo>
                <a:cubicBezTo>
                  <a:pt x="97" y="8"/>
                  <a:pt x="94" y="12"/>
                  <a:pt x="90" y="13"/>
                </a:cubicBezTo>
                <a:cubicBezTo>
                  <a:pt x="87" y="14"/>
                  <a:pt x="82" y="14"/>
                  <a:pt x="78" y="13"/>
                </a:cubicBezTo>
                <a:cubicBezTo>
                  <a:pt x="77" y="12"/>
                  <a:pt x="75" y="12"/>
                  <a:pt x="74" y="11"/>
                </a:cubicBezTo>
                <a:cubicBezTo>
                  <a:pt x="73" y="11"/>
                  <a:pt x="71" y="10"/>
                  <a:pt x="70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65" y="8"/>
                  <a:pt x="62" y="6"/>
                  <a:pt x="59" y="6"/>
                </a:cubicBezTo>
                <a:cubicBezTo>
                  <a:pt x="58" y="6"/>
                  <a:pt x="57" y="7"/>
                  <a:pt x="57" y="8"/>
                </a:cubicBezTo>
                <a:cubicBezTo>
                  <a:pt x="56" y="9"/>
                  <a:pt x="56" y="10"/>
                  <a:pt x="56" y="11"/>
                </a:cubicBezTo>
                <a:cubicBezTo>
                  <a:pt x="57" y="11"/>
                  <a:pt x="57" y="11"/>
                  <a:pt x="57" y="11"/>
                </a:cubicBezTo>
                <a:cubicBezTo>
                  <a:pt x="59" y="19"/>
                  <a:pt x="59" y="19"/>
                  <a:pt x="59" y="19"/>
                </a:cubicBezTo>
                <a:cubicBezTo>
                  <a:pt x="49" y="19"/>
                  <a:pt x="49" y="19"/>
                  <a:pt x="49" y="19"/>
                </a:cubicBezTo>
                <a:cubicBezTo>
                  <a:pt x="50" y="11"/>
                  <a:pt x="50" y="11"/>
                  <a:pt x="50" y="11"/>
                </a:cubicBezTo>
                <a:cubicBezTo>
                  <a:pt x="51" y="11"/>
                  <a:pt x="51" y="11"/>
                  <a:pt x="51" y="11"/>
                </a:cubicBezTo>
                <a:close/>
                <a:moveTo>
                  <a:pt x="76" y="63"/>
                </a:moveTo>
                <a:cubicBezTo>
                  <a:pt x="72" y="65"/>
                  <a:pt x="72" y="65"/>
                  <a:pt x="72" y="65"/>
                </a:cubicBezTo>
                <a:cubicBezTo>
                  <a:pt x="70" y="71"/>
                  <a:pt x="70" y="71"/>
                  <a:pt x="70" y="71"/>
                </a:cubicBezTo>
                <a:cubicBezTo>
                  <a:pt x="76" y="71"/>
                  <a:pt x="76" y="71"/>
                  <a:pt x="76" y="71"/>
                </a:cubicBezTo>
                <a:cubicBezTo>
                  <a:pt x="80" y="68"/>
                  <a:pt x="80" y="68"/>
                  <a:pt x="80" y="68"/>
                </a:cubicBezTo>
                <a:cubicBezTo>
                  <a:pt x="76" y="63"/>
                  <a:pt x="76" y="63"/>
                  <a:pt x="76" y="63"/>
                </a:cubicBezTo>
                <a:close/>
                <a:moveTo>
                  <a:pt x="117" y="31"/>
                </a:moveTo>
                <a:cubicBezTo>
                  <a:pt x="102" y="39"/>
                  <a:pt x="89" y="49"/>
                  <a:pt x="77" y="61"/>
                </a:cubicBezTo>
                <a:cubicBezTo>
                  <a:pt x="79" y="63"/>
                  <a:pt x="80" y="65"/>
                  <a:pt x="81" y="67"/>
                </a:cubicBezTo>
                <a:cubicBezTo>
                  <a:pt x="97" y="59"/>
                  <a:pt x="110" y="49"/>
                  <a:pt x="121" y="37"/>
                </a:cubicBezTo>
                <a:cubicBezTo>
                  <a:pt x="120" y="35"/>
                  <a:pt x="118" y="33"/>
                  <a:pt x="117" y="31"/>
                </a:cubicBezTo>
                <a:close/>
                <a:moveTo>
                  <a:pt x="92" y="68"/>
                </a:moveTo>
                <a:cubicBezTo>
                  <a:pt x="92" y="79"/>
                  <a:pt x="92" y="79"/>
                  <a:pt x="92" y="79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2" y="68"/>
                  <a:pt x="102" y="68"/>
                  <a:pt x="102" y="68"/>
                </a:cubicBezTo>
                <a:cubicBezTo>
                  <a:pt x="92" y="68"/>
                  <a:pt x="92" y="68"/>
                  <a:pt x="92" y="68"/>
                </a:cubicBezTo>
                <a:close/>
                <a:moveTo>
                  <a:pt x="5" y="53"/>
                </a:moveTo>
                <a:cubicBezTo>
                  <a:pt x="5" y="64"/>
                  <a:pt x="5" y="64"/>
                  <a:pt x="5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5" y="53"/>
                  <a:pt x="15" y="53"/>
                  <a:pt x="15" y="53"/>
                </a:cubicBezTo>
                <a:cubicBezTo>
                  <a:pt x="5" y="53"/>
                  <a:pt x="5" y="53"/>
                  <a:pt x="5" y="53"/>
                </a:cubicBezTo>
                <a:close/>
                <a:moveTo>
                  <a:pt x="5" y="39"/>
                </a:moveTo>
                <a:cubicBezTo>
                  <a:pt x="5" y="51"/>
                  <a:pt x="5" y="51"/>
                  <a:pt x="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39"/>
                  <a:pt x="15" y="39"/>
                  <a:pt x="15" y="39"/>
                </a:cubicBezTo>
                <a:cubicBezTo>
                  <a:pt x="5" y="39"/>
                  <a:pt x="5" y="39"/>
                  <a:pt x="5" y="39"/>
                </a:cubicBezTo>
                <a:close/>
                <a:moveTo>
                  <a:pt x="5" y="26"/>
                </a:moveTo>
                <a:cubicBezTo>
                  <a:pt x="5" y="37"/>
                  <a:pt x="5" y="37"/>
                  <a:pt x="5" y="37"/>
                </a:cubicBezTo>
                <a:cubicBezTo>
                  <a:pt x="15" y="37"/>
                  <a:pt x="15" y="37"/>
                  <a:pt x="15" y="37"/>
                </a:cubicBezTo>
                <a:cubicBezTo>
                  <a:pt x="15" y="26"/>
                  <a:pt x="15" y="26"/>
                  <a:pt x="15" y="26"/>
                </a:cubicBezTo>
                <a:lnTo>
                  <a:pt x="5" y="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465763" y="2956719"/>
            <a:ext cx="26720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希望；奢望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54563" y="3099118"/>
            <a:ext cx="40944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胸无城府；胸无点墨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47861" y="3098959"/>
            <a:ext cx="26720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谋取；牟取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747703" y="3221038"/>
            <a:ext cx="267208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lvl="0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创作；捏造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2" grpId="0"/>
      <p:bldP spid="12" grpId="1"/>
      <p:bldP spid="16" grpId="0"/>
      <p:bldP spid="16" grpId="1"/>
      <p:bldP spid="8" grpId="0"/>
      <p:bldP spid="8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2" name="组合 1"/>
          <p:cNvGrpSpPr/>
          <p:nvPr/>
        </p:nvGrpSpPr>
        <p:grpSpPr bwMode="auto">
          <a:xfrm>
            <a:off x="581025" y="1312863"/>
            <a:ext cx="2611438" cy="4094162"/>
            <a:chOff x="6188827" y="1576619"/>
            <a:chExt cx="2611438" cy="4094163"/>
          </a:xfrm>
        </p:grpSpPr>
        <p:sp>
          <p:nvSpPr>
            <p:cNvPr id="3" name="矩形 2"/>
            <p:cNvSpPr/>
            <p:nvPr/>
          </p:nvSpPr>
          <p:spPr>
            <a:xfrm>
              <a:off x="6188827" y="1576619"/>
              <a:ext cx="2611438" cy="4094163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9" name="文本框 31"/>
            <p:cNvSpPr txBox="1">
              <a:spLocks noChangeArrowheads="1"/>
            </p:cNvSpPr>
            <p:nvPr/>
          </p:nvSpPr>
          <p:spPr bwMode="auto">
            <a:xfrm>
              <a:off x="6325352" y="4269654"/>
              <a:ext cx="2339975" cy="553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fontAlgn="auto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感情色彩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32"/>
            <p:cNvSpPr>
              <a:spLocks noChangeArrowheads="1"/>
            </p:cNvSpPr>
            <p:nvPr/>
          </p:nvSpPr>
          <p:spPr bwMode="auto">
            <a:xfrm>
              <a:off x="6719052" y="2964729"/>
              <a:ext cx="1550988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辨析角度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6188827" y="3484794"/>
              <a:ext cx="2611438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Freeform 77"/>
          <p:cNvSpPr>
            <a:spLocks noEditPoints="1"/>
          </p:cNvSpPr>
          <p:nvPr/>
        </p:nvSpPr>
        <p:spPr bwMode="auto">
          <a:xfrm>
            <a:off x="1370330" y="1572260"/>
            <a:ext cx="1033780" cy="1056005"/>
          </a:xfrm>
          <a:custGeom>
            <a:avLst/>
            <a:gdLst>
              <a:gd name="T0" fmla="*/ 101 w 121"/>
              <a:gd name="T1" fmla="*/ 21 h 85"/>
              <a:gd name="T2" fmla="*/ 106 w 121"/>
              <a:gd name="T3" fmla="*/ 33 h 85"/>
              <a:gd name="T4" fmla="*/ 89 w 121"/>
              <a:gd name="T5" fmla="*/ 24 h 85"/>
              <a:gd name="T6" fmla="*/ 19 w 121"/>
              <a:gd name="T7" fmla="*/ 82 h 85"/>
              <a:gd name="T8" fmla="*/ 89 w 121"/>
              <a:gd name="T9" fmla="*/ 66 h 85"/>
              <a:gd name="T10" fmla="*/ 106 w 121"/>
              <a:gd name="T11" fmla="*/ 80 h 85"/>
              <a:gd name="T12" fmla="*/ 6 w 121"/>
              <a:gd name="T13" fmla="*/ 85 h 85"/>
              <a:gd name="T14" fmla="*/ 0 w 121"/>
              <a:gd name="T15" fmla="*/ 26 h 85"/>
              <a:gd name="T16" fmla="*/ 29 w 121"/>
              <a:gd name="T17" fmla="*/ 46 h 85"/>
              <a:gd name="T18" fmla="*/ 56 w 121"/>
              <a:gd name="T19" fmla="*/ 37 h 85"/>
              <a:gd name="T20" fmla="*/ 34 w 121"/>
              <a:gd name="T21" fmla="*/ 59 h 85"/>
              <a:gd name="T22" fmla="*/ 64 w 121"/>
              <a:gd name="T23" fmla="*/ 49 h 85"/>
              <a:gd name="T24" fmla="*/ 42 w 121"/>
              <a:gd name="T25" fmla="*/ 72 h 85"/>
              <a:gd name="T26" fmla="*/ 66 w 121"/>
              <a:gd name="T27" fmla="*/ 68 h 85"/>
              <a:gd name="T28" fmla="*/ 49 w 121"/>
              <a:gd name="T29" fmla="*/ 67 h 85"/>
              <a:gd name="T30" fmla="*/ 72 w 121"/>
              <a:gd name="T31" fmla="*/ 45 h 85"/>
              <a:gd name="T32" fmla="*/ 70 w 121"/>
              <a:gd name="T33" fmla="*/ 42 h 85"/>
              <a:gd name="T34" fmla="*/ 42 w 121"/>
              <a:gd name="T35" fmla="*/ 56 h 85"/>
              <a:gd name="T36" fmla="*/ 49 w 121"/>
              <a:gd name="T37" fmla="*/ 49 h 85"/>
              <a:gd name="T38" fmla="*/ 29 w 121"/>
              <a:gd name="T39" fmla="*/ 46 h 85"/>
              <a:gd name="T40" fmla="*/ 46 w 121"/>
              <a:gd name="T41" fmla="*/ 70 h 85"/>
              <a:gd name="T42" fmla="*/ 51 w 121"/>
              <a:gd name="T43" fmla="*/ 11 h 85"/>
              <a:gd name="T44" fmla="*/ 59 w 121"/>
              <a:gd name="T45" fmla="*/ 1 h 85"/>
              <a:gd name="T46" fmla="*/ 71 w 121"/>
              <a:gd name="T47" fmla="*/ 5 h 85"/>
              <a:gd name="T48" fmla="*/ 88 w 121"/>
              <a:gd name="T49" fmla="*/ 8 h 85"/>
              <a:gd name="T50" fmla="*/ 94 w 121"/>
              <a:gd name="T51" fmla="*/ 1 h 85"/>
              <a:gd name="T52" fmla="*/ 95 w 121"/>
              <a:gd name="T53" fmla="*/ 0 h 85"/>
              <a:gd name="T54" fmla="*/ 99 w 121"/>
              <a:gd name="T55" fmla="*/ 1 h 85"/>
              <a:gd name="T56" fmla="*/ 90 w 121"/>
              <a:gd name="T57" fmla="*/ 13 h 85"/>
              <a:gd name="T58" fmla="*/ 74 w 121"/>
              <a:gd name="T59" fmla="*/ 11 h 85"/>
              <a:gd name="T60" fmla="*/ 70 w 121"/>
              <a:gd name="T61" fmla="*/ 9 h 85"/>
              <a:gd name="T62" fmla="*/ 70 w 121"/>
              <a:gd name="T63" fmla="*/ 9 h 85"/>
              <a:gd name="T64" fmla="*/ 57 w 121"/>
              <a:gd name="T65" fmla="*/ 8 h 85"/>
              <a:gd name="T66" fmla="*/ 57 w 121"/>
              <a:gd name="T67" fmla="*/ 11 h 85"/>
              <a:gd name="T68" fmla="*/ 49 w 121"/>
              <a:gd name="T69" fmla="*/ 19 h 85"/>
              <a:gd name="T70" fmla="*/ 51 w 121"/>
              <a:gd name="T71" fmla="*/ 11 h 85"/>
              <a:gd name="T72" fmla="*/ 72 w 121"/>
              <a:gd name="T73" fmla="*/ 65 h 85"/>
              <a:gd name="T74" fmla="*/ 76 w 121"/>
              <a:gd name="T75" fmla="*/ 71 h 85"/>
              <a:gd name="T76" fmla="*/ 76 w 121"/>
              <a:gd name="T77" fmla="*/ 63 h 85"/>
              <a:gd name="T78" fmla="*/ 77 w 121"/>
              <a:gd name="T79" fmla="*/ 61 h 85"/>
              <a:gd name="T80" fmla="*/ 121 w 121"/>
              <a:gd name="T81" fmla="*/ 37 h 85"/>
              <a:gd name="T82" fmla="*/ 92 w 121"/>
              <a:gd name="T83" fmla="*/ 68 h 85"/>
              <a:gd name="T84" fmla="*/ 102 w 121"/>
              <a:gd name="T85" fmla="*/ 79 h 85"/>
              <a:gd name="T86" fmla="*/ 92 w 121"/>
              <a:gd name="T87" fmla="*/ 68 h 85"/>
              <a:gd name="T88" fmla="*/ 5 w 121"/>
              <a:gd name="T89" fmla="*/ 64 h 85"/>
              <a:gd name="T90" fmla="*/ 15 w 121"/>
              <a:gd name="T91" fmla="*/ 53 h 85"/>
              <a:gd name="T92" fmla="*/ 5 w 121"/>
              <a:gd name="T93" fmla="*/ 39 h 85"/>
              <a:gd name="T94" fmla="*/ 15 w 121"/>
              <a:gd name="T95" fmla="*/ 51 h 85"/>
              <a:gd name="T96" fmla="*/ 5 w 121"/>
              <a:gd name="T97" fmla="*/ 39 h 85"/>
              <a:gd name="T98" fmla="*/ 5 w 121"/>
              <a:gd name="T99" fmla="*/ 37 h 85"/>
              <a:gd name="T100" fmla="*/ 15 w 121"/>
              <a:gd name="T101" fmla="*/ 26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1" h="85">
                <a:moveTo>
                  <a:pt x="6" y="21"/>
                </a:moveTo>
                <a:cubicBezTo>
                  <a:pt x="101" y="21"/>
                  <a:pt x="101" y="21"/>
                  <a:pt x="101" y="21"/>
                </a:cubicBezTo>
                <a:cubicBezTo>
                  <a:pt x="104" y="21"/>
                  <a:pt x="106" y="23"/>
                  <a:pt x="106" y="26"/>
                </a:cubicBezTo>
                <a:cubicBezTo>
                  <a:pt x="106" y="33"/>
                  <a:pt x="106" y="33"/>
                  <a:pt x="106" y="33"/>
                </a:cubicBezTo>
                <a:cubicBezTo>
                  <a:pt x="100" y="37"/>
                  <a:pt x="95" y="41"/>
                  <a:pt x="89" y="45"/>
                </a:cubicBezTo>
                <a:cubicBezTo>
                  <a:pt x="89" y="24"/>
                  <a:pt x="89" y="24"/>
                  <a:pt x="89" y="24"/>
                </a:cubicBezTo>
                <a:cubicBezTo>
                  <a:pt x="19" y="24"/>
                  <a:pt x="19" y="24"/>
                  <a:pt x="19" y="24"/>
                </a:cubicBezTo>
                <a:cubicBezTo>
                  <a:pt x="19" y="82"/>
                  <a:pt x="19" y="82"/>
                  <a:pt x="19" y="82"/>
                </a:cubicBezTo>
                <a:cubicBezTo>
                  <a:pt x="89" y="82"/>
                  <a:pt x="89" y="82"/>
                  <a:pt x="89" y="82"/>
                </a:cubicBezTo>
                <a:cubicBezTo>
                  <a:pt x="89" y="66"/>
                  <a:pt x="89" y="66"/>
                  <a:pt x="89" y="66"/>
                </a:cubicBezTo>
                <a:cubicBezTo>
                  <a:pt x="95" y="63"/>
                  <a:pt x="101" y="59"/>
                  <a:pt x="106" y="55"/>
                </a:cubicBezTo>
                <a:cubicBezTo>
                  <a:pt x="106" y="80"/>
                  <a:pt x="106" y="80"/>
                  <a:pt x="106" y="80"/>
                </a:cubicBezTo>
                <a:cubicBezTo>
                  <a:pt x="106" y="83"/>
                  <a:pt x="104" y="85"/>
                  <a:pt x="101" y="85"/>
                </a:cubicBezTo>
                <a:cubicBezTo>
                  <a:pt x="6" y="85"/>
                  <a:pt x="6" y="85"/>
                  <a:pt x="6" y="85"/>
                </a:cubicBezTo>
                <a:cubicBezTo>
                  <a:pt x="3" y="85"/>
                  <a:pt x="0" y="83"/>
                  <a:pt x="0" y="80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3" y="21"/>
                  <a:pt x="6" y="21"/>
                </a:cubicBezTo>
                <a:close/>
                <a:moveTo>
                  <a:pt x="29" y="46"/>
                </a:moveTo>
                <a:cubicBezTo>
                  <a:pt x="30" y="49"/>
                  <a:pt x="30" y="49"/>
                  <a:pt x="30" y="49"/>
                </a:cubicBezTo>
                <a:cubicBezTo>
                  <a:pt x="31" y="49"/>
                  <a:pt x="57" y="37"/>
                  <a:pt x="56" y="37"/>
                </a:cubicBezTo>
                <a:cubicBezTo>
                  <a:pt x="54" y="40"/>
                  <a:pt x="50" y="43"/>
                  <a:pt x="46" y="46"/>
                </a:cubicBezTo>
                <a:cubicBezTo>
                  <a:pt x="40" y="51"/>
                  <a:pt x="33" y="56"/>
                  <a:pt x="34" y="59"/>
                </a:cubicBezTo>
                <a:cubicBezTo>
                  <a:pt x="35" y="61"/>
                  <a:pt x="38" y="61"/>
                  <a:pt x="43" y="59"/>
                </a:cubicBezTo>
                <a:cubicBezTo>
                  <a:pt x="52" y="57"/>
                  <a:pt x="59" y="52"/>
                  <a:pt x="64" y="49"/>
                </a:cubicBezTo>
                <a:cubicBezTo>
                  <a:pt x="61" y="52"/>
                  <a:pt x="58" y="54"/>
                  <a:pt x="55" y="57"/>
                </a:cubicBezTo>
                <a:cubicBezTo>
                  <a:pt x="48" y="63"/>
                  <a:pt x="42" y="69"/>
                  <a:pt x="42" y="72"/>
                </a:cubicBezTo>
                <a:cubicBezTo>
                  <a:pt x="43" y="73"/>
                  <a:pt x="44" y="73"/>
                  <a:pt x="47" y="72"/>
                </a:cubicBezTo>
                <a:cubicBezTo>
                  <a:pt x="57" y="68"/>
                  <a:pt x="66" y="68"/>
                  <a:pt x="66" y="68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4"/>
                  <a:pt x="58" y="64"/>
                  <a:pt x="49" y="67"/>
                </a:cubicBezTo>
                <a:cubicBezTo>
                  <a:pt x="51" y="66"/>
                  <a:pt x="55" y="63"/>
                  <a:pt x="58" y="60"/>
                </a:cubicBezTo>
                <a:cubicBezTo>
                  <a:pt x="65" y="54"/>
                  <a:pt x="72" y="47"/>
                  <a:pt x="72" y="45"/>
                </a:cubicBezTo>
                <a:cubicBezTo>
                  <a:pt x="73" y="43"/>
                  <a:pt x="72" y="42"/>
                  <a:pt x="70" y="42"/>
                </a:cubicBezTo>
                <a:cubicBezTo>
                  <a:pt x="70" y="42"/>
                  <a:pt x="70" y="42"/>
                  <a:pt x="70" y="42"/>
                </a:cubicBezTo>
                <a:cubicBezTo>
                  <a:pt x="69" y="42"/>
                  <a:pt x="67" y="43"/>
                  <a:pt x="64" y="45"/>
                </a:cubicBezTo>
                <a:cubicBezTo>
                  <a:pt x="59" y="48"/>
                  <a:pt x="51" y="53"/>
                  <a:pt x="42" y="56"/>
                </a:cubicBezTo>
                <a:cubicBezTo>
                  <a:pt x="39" y="57"/>
                  <a:pt x="38" y="58"/>
                  <a:pt x="38" y="58"/>
                </a:cubicBezTo>
                <a:cubicBezTo>
                  <a:pt x="38" y="58"/>
                  <a:pt x="43" y="53"/>
                  <a:pt x="49" y="49"/>
                </a:cubicBezTo>
                <a:cubicBezTo>
                  <a:pt x="52" y="45"/>
                  <a:pt x="56" y="42"/>
                  <a:pt x="59" y="40"/>
                </a:cubicBezTo>
                <a:cubicBezTo>
                  <a:pt x="75" y="24"/>
                  <a:pt x="29" y="46"/>
                  <a:pt x="29" y="46"/>
                </a:cubicBezTo>
                <a:close/>
                <a:moveTo>
                  <a:pt x="46" y="70"/>
                </a:moveTo>
                <a:cubicBezTo>
                  <a:pt x="46" y="70"/>
                  <a:pt x="46" y="70"/>
                  <a:pt x="46" y="70"/>
                </a:cubicBezTo>
                <a:cubicBezTo>
                  <a:pt x="46" y="71"/>
                  <a:pt x="46" y="70"/>
                  <a:pt x="46" y="70"/>
                </a:cubicBezTo>
                <a:close/>
                <a:moveTo>
                  <a:pt x="51" y="11"/>
                </a:moveTo>
                <a:cubicBezTo>
                  <a:pt x="51" y="8"/>
                  <a:pt x="52" y="6"/>
                  <a:pt x="53" y="5"/>
                </a:cubicBezTo>
                <a:cubicBezTo>
                  <a:pt x="54" y="3"/>
                  <a:pt x="56" y="2"/>
                  <a:pt x="59" y="1"/>
                </a:cubicBezTo>
                <a:cubicBezTo>
                  <a:pt x="61" y="1"/>
                  <a:pt x="63" y="2"/>
                  <a:pt x="65" y="2"/>
                </a:cubicBezTo>
                <a:cubicBezTo>
                  <a:pt x="67" y="3"/>
                  <a:pt x="69" y="4"/>
                  <a:pt x="71" y="5"/>
                </a:cubicBezTo>
                <a:cubicBezTo>
                  <a:pt x="74" y="6"/>
                  <a:pt x="77" y="7"/>
                  <a:pt x="79" y="8"/>
                </a:cubicBezTo>
                <a:cubicBezTo>
                  <a:pt x="83" y="9"/>
                  <a:pt x="86" y="9"/>
                  <a:pt x="88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1" y="7"/>
                  <a:pt x="93" y="5"/>
                  <a:pt x="94" y="1"/>
                </a:cubicBezTo>
                <a:cubicBezTo>
                  <a:pt x="94" y="0"/>
                  <a:pt x="94" y="0"/>
                  <a:pt x="94" y="0"/>
                </a:cubicBezTo>
                <a:cubicBezTo>
                  <a:pt x="95" y="0"/>
                  <a:pt x="95" y="0"/>
                  <a:pt x="95" y="0"/>
                </a:cubicBezTo>
                <a:cubicBezTo>
                  <a:pt x="98" y="1"/>
                  <a:pt x="98" y="1"/>
                  <a:pt x="98" y="1"/>
                </a:cubicBezTo>
                <a:cubicBezTo>
                  <a:pt x="99" y="1"/>
                  <a:pt x="99" y="1"/>
                  <a:pt x="99" y="1"/>
                </a:cubicBezTo>
                <a:cubicBezTo>
                  <a:pt x="99" y="2"/>
                  <a:pt x="99" y="2"/>
                  <a:pt x="99" y="2"/>
                </a:cubicBezTo>
                <a:cubicBezTo>
                  <a:pt x="97" y="8"/>
                  <a:pt x="94" y="12"/>
                  <a:pt x="90" y="13"/>
                </a:cubicBezTo>
                <a:cubicBezTo>
                  <a:pt x="87" y="14"/>
                  <a:pt x="82" y="14"/>
                  <a:pt x="78" y="13"/>
                </a:cubicBezTo>
                <a:cubicBezTo>
                  <a:pt x="77" y="12"/>
                  <a:pt x="75" y="12"/>
                  <a:pt x="74" y="11"/>
                </a:cubicBezTo>
                <a:cubicBezTo>
                  <a:pt x="73" y="11"/>
                  <a:pt x="71" y="10"/>
                  <a:pt x="70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70" y="9"/>
                  <a:pt x="70" y="9"/>
                  <a:pt x="70" y="9"/>
                </a:cubicBezTo>
                <a:cubicBezTo>
                  <a:pt x="65" y="8"/>
                  <a:pt x="62" y="6"/>
                  <a:pt x="59" y="6"/>
                </a:cubicBezTo>
                <a:cubicBezTo>
                  <a:pt x="58" y="6"/>
                  <a:pt x="57" y="7"/>
                  <a:pt x="57" y="8"/>
                </a:cubicBezTo>
                <a:cubicBezTo>
                  <a:pt x="56" y="9"/>
                  <a:pt x="56" y="10"/>
                  <a:pt x="56" y="11"/>
                </a:cubicBezTo>
                <a:cubicBezTo>
                  <a:pt x="57" y="11"/>
                  <a:pt x="57" y="11"/>
                  <a:pt x="57" y="11"/>
                </a:cubicBezTo>
                <a:cubicBezTo>
                  <a:pt x="59" y="19"/>
                  <a:pt x="59" y="19"/>
                  <a:pt x="59" y="19"/>
                </a:cubicBezTo>
                <a:cubicBezTo>
                  <a:pt x="49" y="19"/>
                  <a:pt x="49" y="19"/>
                  <a:pt x="49" y="19"/>
                </a:cubicBezTo>
                <a:cubicBezTo>
                  <a:pt x="50" y="11"/>
                  <a:pt x="50" y="11"/>
                  <a:pt x="50" y="11"/>
                </a:cubicBezTo>
                <a:cubicBezTo>
                  <a:pt x="51" y="11"/>
                  <a:pt x="51" y="11"/>
                  <a:pt x="51" y="11"/>
                </a:cubicBezTo>
                <a:close/>
                <a:moveTo>
                  <a:pt x="76" y="63"/>
                </a:moveTo>
                <a:cubicBezTo>
                  <a:pt x="72" y="65"/>
                  <a:pt x="72" y="65"/>
                  <a:pt x="72" y="65"/>
                </a:cubicBezTo>
                <a:cubicBezTo>
                  <a:pt x="70" y="71"/>
                  <a:pt x="70" y="71"/>
                  <a:pt x="70" y="71"/>
                </a:cubicBezTo>
                <a:cubicBezTo>
                  <a:pt x="76" y="71"/>
                  <a:pt x="76" y="71"/>
                  <a:pt x="76" y="71"/>
                </a:cubicBezTo>
                <a:cubicBezTo>
                  <a:pt x="80" y="68"/>
                  <a:pt x="80" y="68"/>
                  <a:pt x="80" y="68"/>
                </a:cubicBezTo>
                <a:cubicBezTo>
                  <a:pt x="76" y="63"/>
                  <a:pt x="76" y="63"/>
                  <a:pt x="76" y="63"/>
                </a:cubicBezTo>
                <a:close/>
                <a:moveTo>
                  <a:pt x="117" y="31"/>
                </a:moveTo>
                <a:cubicBezTo>
                  <a:pt x="102" y="39"/>
                  <a:pt x="89" y="49"/>
                  <a:pt x="77" y="61"/>
                </a:cubicBezTo>
                <a:cubicBezTo>
                  <a:pt x="79" y="63"/>
                  <a:pt x="80" y="65"/>
                  <a:pt x="81" y="67"/>
                </a:cubicBezTo>
                <a:cubicBezTo>
                  <a:pt x="97" y="59"/>
                  <a:pt x="110" y="49"/>
                  <a:pt x="121" y="37"/>
                </a:cubicBezTo>
                <a:cubicBezTo>
                  <a:pt x="120" y="35"/>
                  <a:pt x="118" y="33"/>
                  <a:pt x="117" y="31"/>
                </a:cubicBezTo>
                <a:close/>
                <a:moveTo>
                  <a:pt x="92" y="68"/>
                </a:moveTo>
                <a:cubicBezTo>
                  <a:pt x="92" y="79"/>
                  <a:pt x="92" y="79"/>
                  <a:pt x="92" y="79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2" y="68"/>
                  <a:pt x="102" y="68"/>
                  <a:pt x="102" y="68"/>
                </a:cubicBezTo>
                <a:cubicBezTo>
                  <a:pt x="92" y="68"/>
                  <a:pt x="92" y="68"/>
                  <a:pt x="92" y="68"/>
                </a:cubicBezTo>
                <a:close/>
                <a:moveTo>
                  <a:pt x="5" y="53"/>
                </a:moveTo>
                <a:cubicBezTo>
                  <a:pt x="5" y="64"/>
                  <a:pt x="5" y="64"/>
                  <a:pt x="5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5" y="53"/>
                  <a:pt x="15" y="53"/>
                  <a:pt x="15" y="53"/>
                </a:cubicBezTo>
                <a:cubicBezTo>
                  <a:pt x="5" y="53"/>
                  <a:pt x="5" y="53"/>
                  <a:pt x="5" y="53"/>
                </a:cubicBezTo>
                <a:close/>
                <a:moveTo>
                  <a:pt x="5" y="39"/>
                </a:moveTo>
                <a:cubicBezTo>
                  <a:pt x="5" y="51"/>
                  <a:pt x="5" y="51"/>
                  <a:pt x="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39"/>
                  <a:pt x="15" y="39"/>
                  <a:pt x="15" y="39"/>
                </a:cubicBezTo>
                <a:cubicBezTo>
                  <a:pt x="5" y="39"/>
                  <a:pt x="5" y="39"/>
                  <a:pt x="5" y="39"/>
                </a:cubicBezTo>
                <a:close/>
                <a:moveTo>
                  <a:pt x="5" y="26"/>
                </a:moveTo>
                <a:cubicBezTo>
                  <a:pt x="5" y="37"/>
                  <a:pt x="5" y="37"/>
                  <a:pt x="5" y="37"/>
                </a:cubicBezTo>
                <a:cubicBezTo>
                  <a:pt x="15" y="37"/>
                  <a:pt x="15" y="37"/>
                  <a:pt x="15" y="37"/>
                </a:cubicBezTo>
                <a:cubicBezTo>
                  <a:pt x="15" y="26"/>
                  <a:pt x="15" y="26"/>
                  <a:pt x="15" y="26"/>
                </a:cubicBezTo>
                <a:lnTo>
                  <a:pt x="5" y="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561080" y="1143000"/>
            <a:ext cx="7978140" cy="46158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algn="l" fontAlgn="auto">
              <a:lnSpc>
                <a:spcPct val="150000"/>
              </a:lnSpc>
            </a:pPr>
            <a:r>
              <a:rPr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【臆造 改编】</a:t>
            </a:r>
            <a:endParaRPr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l" fontAlgn="auto">
              <a:lnSpc>
                <a:spcPct val="150000"/>
              </a:lnSpc>
            </a:pPr>
            <a:r>
              <a:rPr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据历史上的真人真事进行文艺创作时，为了使人物表现得更为丰满，可以对人物进行符合本身和时代背景的“适当”创作，但是大的历史事实、人物命运、主要矛盾、重要事件都必须符合历史，不能对历史人物的“人生层面”进行________和歪曲。</a:t>
            </a:r>
            <a:endParaRPr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1" cstate="print">
            <a:lum brigh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3" t="35617" r="1175" b="1"/>
          <a:stretch>
            <a:fillRect/>
          </a:stretch>
        </p:blipFill>
        <p:spPr>
          <a:xfrm flipV="1">
            <a:off x="1456705" y="3877684"/>
            <a:ext cx="10735296" cy="3033891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2" t="49369" r="8167" b="2"/>
          <a:stretch>
            <a:fillRect/>
          </a:stretch>
        </p:blipFill>
        <p:spPr>
          <a:xfrm flipH="1">
            <a:off x="-48683" y="1"/>
            <a:ext cx="6083464" cy="1484784"/>
          </a:xfrm>
          <a:prstGeom prst="rect">
            <a:avLst/>
          </a:prstGeom>
        </p:spPr>
      </p:pic>
      <p:sp>
        <p:nvSpPr>
          <p:cNvPr id="31" name="이등변 삼각형 30"/>
          <p:cNvSpPr/>
          <p:nvPr/>
        </p:nvSpPr>
        <p:spPr>
          <a:xfrm rot="5400000">
            <a:off x="6719345" y="2060880"/>
            <a:ext cx="216403" cy="72008"/>
          </a:xfrm>
          <a:prstGeom prst="triangle">
            <a:avLst/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256475"/>
              </a:solidFill>
            </a:endParaRPr>
          </a:p>
        </p:txBody>
      </p:sp>
      <p:sp>
        <p:nvSpPr>
          <p:cNvPr id="33" name="이등변 삼각형 32"/>
          <p:cNvSpPr/>
          <p:nvPr/>
        </p:nvSpPr>
        <p:spPr>
          <a:xfrm rot="5400000">
            <a:off x="6728235" y="3070530"/>
            <a:ext cx="216403" cy="72008"/>
          </a:xfrm>
          <a:prstGeom prst="triangle">
            <a:avLst/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256475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975566" y="2820276"/>
            <a:ext cx="2526222" cy="494154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defRPr sz="2400" b="0">
                <a:solidFill>
                  <a:srgbClr val="25647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algn="l"/>
            <a:r>
              <a:rPr lang="zh-CN" altLang="en-US" sz="2800"/>
              <a:t>细节型</a:t>
            </a:r>
            <a:endParaRPr lang="zh-CN" altLang="en-US" sz="2800"/>
          </a:p>
        </p:txBody>
      </p:sp>
      <p:sp>
        <p:nvSpPr>
          <p:cNvPr id="19" name="文本框 18"/>
          <p:cNvSpPr txBox="1"/>
          <p:nvPr/>
        </p:nvSpPr>
        <p:spPr>
          <a:xfrm>
            <a:off x="6975566" y="1790681"/>
            <a:ext cx="2526222" cy="494154"/>
          </a:xfrm>
          <a:prstGeom prst="rect">
            <a:avLst/>
          </a:prstGeom>
        </p:spPr>
        <p:txBody>
          <a:bodyPr/>
          <a:lstStyle>
            <a:lvl1pPr lvl="0" indent="0">
              <a:spcBef>
                <a:spcPct val="20000"/>
              </a:spcBef>
              <a:buFont typeface="Arial" panose="020B0604020202020204" pitchFamily="34" charset="0"/>
              <a:buNone/>
              <a:defRPr sz="2400" b="0">
                <a:solidFill>
                  <a:srgbClr val="25647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algn="l"/>
            <a:r>
              <a:rPr lang="zh-CN" altLang="en-US" sz="3600" b="1"/>
              <a:t>主观型</a:t>
            </a:r>
            <a:endParaRPr lang="zh-CN" altLang="en-US" sz="3600" b="1"/>
          </a:p>
        </p:txBody>
      </p:sp>
      <p:sp>
        <p:nvSpPr>
          <p:cNvPr id="21" name="文本框 20"/>
          <p:cNvSpPr txBox="1"/>
          <p:nvPr/>
        </p:nvSpPr>
        <p:spPr>
          <a:xfrm>
            <a:off x="6130925" y="2801620"/>
            <a:ext cx="660400" cy="530225"/>
          </a:xfrm>
          <a:prstGeom prst="rect">
            <a:avLst/>
          </a:prstGeom>
        </p:spPr>
        <p:txBody>
          <a:bodyPr/>
          <a:lstStyle>
            <a:lvl1pPr lvl="0" indent="0" algn="ctr">
              <a:spcBef>
                <a:spcPct val="20000"/>
              </a:spcBef>
              <a:buFont typeface="Arial" panose="020B0604020202020204" pitchFamily="34" charset="0"/>
              <a:buNone/>
              <a:defRPr sz="3500" b="0">
                <a:solidFill>
                  <a:srgbClr val="256475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algn="l"/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520315" y="2720975"/>
            <a:ext cx="2433320" cy="692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lvl="0" indent="0" algn="dist">
              <a:spcBef>
                <a:spcPct val="20000"/>
              </a:spcBef>
              <a:buFont typeface="Arial" panose="020B0604020202020204" pitchFamily="34" charset="0"/>
              <a:buNone/>
              <a:defRPr sz="4500" b="1">
                <a:solidFill>
                  <a:srgbClr val="25647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zh-CN" altLang="en-US" dirty="0"/>
              <a:t>片段阅读</a:t>
            </a:r>
            <a:endParaRPr lang="zh-CN" altLang="en-US" dirty="0"/>
          </a:p>
        </p:txBody>
      </p:sp>
      <p:sp>
        <p:nvSpPr>
          <p:cNvPr id="29" name="文本框 28"/>
          <p:cNvSpPr txBox="1"/>
          <p:nvPr/>
        </p:nvSpPr>
        <p:spPr>
          <a:xfrm>
            <a:off x="5958205" y="1831975"/>
            <a:ext cx="842010" cy="530225"/>
          </a:xfrm>
          <a:prstGeom prst="rect">
            <a:avLst/>
          </a:prstGeom>
        </p:spPr>
        <p:txBody>
          <a:bodyPr/>
          <a:lstStyle>
            <a:lvl1pPr lvl="0" indent="0" algn="ctr">
              <a:spcBef>
                <a:spcPct val="20000"/>
              </a:spcBef>
              <a:buFont typeface="Arial" panose="020B0604020202020204" pitchFamily="34" charset="0"/>
              <a:buNone/>
              <a:defRPr sz="3500" b="0">
                <a:solidFill>
                  <a:srgbClr val="256475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QQ图片201803131408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5080" y="0"/>
            <a:ext cx="1829435" cy="86741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080065" y="3646674"/>
            <a:ext cx="792088" cy="530300"/>
          </a:xfrm>
          <a:prstGeom prst="rect">
            <a:avLst/>
          </a:prstGeom>
        </p:spPr>
        <p:txBody>
          <a:bodyPr/>
          <a:lstStyle>
            <a:lvl1pPr lvl="0" indent="0" algn="ctr">
              <a:spcBef>
                <a:spcPct val="20000"/>
              </a:spcBef>
              <a:buFont typeface="Arial" panose="020B0604020202020204" pitchFamily="34" charset="0"/>
              <a:buNone/>
              <a:defRPr sz="3500" b="0">
                <a:solidFill>
                  <a:srgbClr val="256475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975566" y="3683241"/>
            <a:ext cx="2526222" cy="494154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defRPr sz="2400" b="0">
                <a:solidFill>
                  <a:srgbClr val="25647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algn="l"/>
            <a:r>
              <a:rPr lang="zh-CN" altLang="en-US" sz="2800"/>
              <a:t>特殊型</a:t>
            </a:r>
            <a:endParaRPr lang="zh-CN" altLang="en-US" sz="2800"/>
          </a:p>
        </p:txBody>
      </p:sp>
      <p:sp>
        <p:nvSpPr>
          <p:cNvPr id="4" name="이등변 삼각형 32"/>
          <p:cNvSpPr/>
          <p:nvPr/>
        </p:nvSpPr>
        <p:spPr>
          <a:xfrm rot="5400000">
            <a:off x="6728235" y="3894125"/>
            <a:ext cx="216403" cy="72008"/>
          </a:xfrm>
          <a:prstGeom prst="triangle">
            <a:avLst/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ko-KR" altLang="en-US">
              <a:solidFill>
                <a:srgbClr val="256475"/>
              </a:solidFill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33" name="组合 32"/>
          <p:cNvGrpSpPr/>
          <p:nvPr/>
        </p:nvGrpSpPr>
        <p:grpSpPr bwMode="auto">
          <a:xfrm>
            <a:off x="1200468" y="1371918"/>
            <a:ext cx="2613025" cy="4094162"/>
            <a:chOff x="643035" y="1576619"/>
            <a:chExt cx="2613025" cy="4094163"/>
          </a:xfrm>
        </p:grpSpPr>
        <p:sp>
          <p:nvSpPr>
            <p:cNvPr id="34" name="矩形 33"/>
            <p:cNvSpPr/>
            <p:nvPr/>
          </p:nvSpPr>
          <p:spPr>
            <a:xfrm>
              <a:off x="643035" y="1576619"/>
              <a:ext cx="2613025" cy="4094163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7" name="矩形 6"/>
            <p:cNvSpPr>
              <a:spLocks noChangeArrowheads="1"/>
            </p:cNvSpPr>
            <p:nvPr/>
          </p:nvSpPr>
          <p:spPr bwMode="auto">
            <a:xfrm>
              <a:off x="1179610" y="3885479"/>
              <a:ext cx="1539875" cy="1198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主观型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题目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问法归纳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643035" y="3484794"/>
              <a:ext cx="261302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6" name="Freeform 179"/>
          <p:cNvSpPr>
            <a:spLocks noEditPoints="1"/>
          </p:cNvSpPr>
          <p:nvPr/>
        </p:nvSpPr>
        <p:spPr bwMode="auto">
          <a:xfrm>
            <a:off x="7160895" y="1950085"/>
            <a:ext cx="920750" cy="1054735"/>
          </a:xfrm>
          <a:custGeom>
            <a:avLst/>
            <a:gdLst>
              <a:gd name="T0" fmla="*/ 47 w 87"/>
              <a:gd name="T1" fmla="*/ 0 h 114"/>
              <a:gd name="T2" fmla="*/ 50 w 87"/>
              <a:gd name="T3" fmla="*/ 1 h 114"/>
              <a:gd name="T4" fmla="*/ 87 w 87"/>
              <a:gd name="T5" fmla="*/ 28 h 114"/>
              <a:gd name="T6" fmla="*/ 87 w 87"/>
              <a:gd name="T7" fmla="*/ 109 h 114"/>
              <a:gd name="T8" fmla="*/ 82 w 87"/>
              <a:gd name="T9" fmla="*/ 114 h 114"/>
              <a:gd name="T10" fmla="*/ 14 w 87"/>
              <a:gd name="T11" fmla="*/ 114 h 114"/>
              <a:gd name="T12" fmla="*/ 2 w 87"/>
              <a:gd name="T13" fmla="*/ 105 h 114"/>
              <a:gd name="T14" fmla="*/ 0 w 87"/>
              <a:gd name="T15" fmla="*/ 101 h 114"/>
              <a:gd name="T16" fmla="*/ 0 w 87"/>
              <a:gd name="T17" fmla="*/ 0 h 114"/>
              <a:gd name="T18" fmla="*/ 22 w 87"/>
              <a:gd name="T19" fmla="*/ 90 h 114"/>
              <a:gd name="T20" fmla="*/ 33 w 87"/>
              <a:gd name="T21" fmla="*/ 67 h 114"/>
              <a:gd name="T22" fmla="*/ 43 w 87"/>
              <a:gd name="T23" fmla="*/ 74 h 114"/>
              <a:gd name="T24" fmla="*/ 25 w 87"/>
              <a:gd name="T25" fmla="*/ 92 h 114"/>
              <a:gd name="T26" fmla="*/ 52 w 87"/>
              <a:gd name="T27" fmla="*/ 84 h 114"/>
              <a:gd name="T28" fmla="*/ 55 w 87"/>
              <a:gd name="T29" fmla="*/ 56 h 114"/>
              <a:gd name="T30" fmla="*/ 55 w 87"/>
              <a:gd name="T31" fmla="*/ 56 h 114"/>
              <a:gd name="T32" fmla="*/ 55 w 87"/>
              <a:gd name="T33" fmla="*/ 56 h 114"/>
              <a:gd name="T34" fmla="*/ 54 w 87"/>
              <a:gd name="T35" fmla="*/ 56 h 114"/>
              <a:gd name="T36" fmla="*/ 54 w 87"/>
              <a:gd name="T37" fmla="*/ 56 h 114"/>
              <a:gd name="T38" fmla="*/ 54 w 87"/>
              <a:gd name="T39" fmla="*/ 55 h 114"/>
              <a:gd name="T40" fmla="*/ 53 w 87"/>
              <a:gd name="T41" fmla="*/ 55 h 114"/>
              <a:gd name="T42" fmla="*/ 53 w 87"/>
              <a:gd name="T43" fmla="*/ 55 h 114"/>
              <a:gd name="T44" fmla="*/ 53 w 87"/>
              <a:gd name="T45" fmla="*/ 55 h 114"/>
              <a:gd name="T46" fmla="*/ 53 w 87"/>
              <a:gd name="T47" fmla="*/ 55 h 114"/>
              <a:gd name="T48" fmla="*/ 52 w 87"/>
              <a:gd name="T49" fmla="*/ 54 h 114"/>
              <a:gd name="T50" fmla="*/ 52 w 87"/>
              <a:gd name="T51" fmla="*/ 54 h 114"/>
              <a:gd name="T52" fmla="*/ 52 w 87"/>
              <a:gd name="T53" fmla="*/ 54 h 114"/>
              <a:gd name="T54" fmla="*/ 49 w 87"/>
              <a:gd name="T55" fmla="*/ 52 h 114"/>
              <a:gd name="T56" fmla="*/ 49 w 87"/>
              <a:gd name="T57" fmla="*/ 52 h 114"/>
              <a:gd name="T58" fmla="*/ 48 w 87"/>
              <a:gd name="T59" fmla="*/ 51 h 114"/>
              <a:gd name="T60" fmla="*/ 48 w 87"/>
              <a:gd name="T61" fmla="*/ 51 h 114"/>
              <a:gd name="T62" fmla="*/ 48 w 87"/>
              <a:gd name="T63" fmla="*/ 51 h 114"/>
              <a:gd name="T64" fmla="*/ 47 w 87"/>
              <a:gd name="T65" fmla="*/ 51 h 114"/>
              <a:gd name="T66" fmla="*/ 47 w 87"/>
              <a:gd name="T67" fmla="*/ 51 h 114"/>
              <a:gd name="T68" fmla="*/ 47 w 87"/>
              <a:gd name="T69" fmla="*/ 50 h 114"/>
              <a:gd name="T70" fmla="*/ 47 w 87"/>
              <a:gd name="T71" fmla="*/ 50 h 114"/>
              <a:gd name="T72" fmla="*/ 46 w 87"/>
              <a:gd name="T73" fmla="*/ 50 h 114"/>
              <a:gd name="T74" fmla="*/ 46 w 87"/>
              <a:gd name="T75" fmla="*/ 50 h 114"/>
              <a:gd name="T76" fmla="*/ 46 w 87"/>
              <a:gd name="T77" fmla="*/ 50 h 114"/>
              <a:gd name="T78" fmla="*/ 45 w 87"/>
              <a:gd name="T79" fmla="*/ 49 h 114"/>
              <a:gd name="T80" fmla="*/ 40 w 87"/>
              <a:gd name="T81" fmla="*/ 45 h 114"/>
              <a:gd name="T82" fmla="*/ 20 w 87"/>
              <a:gd name="T83" fmla="*/ 88 h 114"/>
              <a:gd name="T84" fmla="*/ 38 w 87"/>
              <a:gd name="T85" fmla="*/ 93 h 114"/>
              <a:gd name="T86" fmla="*/ 69 w 87"/>
              <a:gd name="T87" fmla="*/ 87 h 114"/>
              <a:gd name="T88" fmla="*/ 38 w 87"/>
              <a:gd name="T89" fmla="*/ 93 h 114"/>
              <a:gd name="T90" fmla="*/ 71 w 87"/>
              <a:gd name="T91" fmla="*/ 52 h 114"/>
              <a:gd name="T92" fmla="*/ 37 w 87"/>
              <a:gd name="T93" fmla="*/ 40 h 114"/>
              <a:gd name="T94" fmla="*/ 11 w 87"/>
              <a:gd name="T95" fmla="*/ 99 h 114"/>
              <a:gd name="T96" fmla="*/ 20 w 87"/>
              <a:gd name="T97" fmla="*/ 104 h 114"/>
              <a:gd name="T98" fmla="*/ 77 w 87"/>
              <a:gd name="T99" fmla="*/ 34 h 114"/>
              <a:gd name="T100" fmla="*/ 46 w 87"/>
              <a:gd name="T101" fmla="*/ 11 h 114"/>
              <a:gd name="T102" fmla="*/ 10 w 87"/>
              <a:gd name="T103" fmla="*/ 10 h 114"/>
              <a:gd name="T104" fmla="*/ 11 w 87"/>
              <a:gd name="T105" fmla="*/ 9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7" h="114">
                <a:moveTo>
                  <a:pt x="5" y="0"/>
                </a:moveTo>
                <a:cubicBezTo>
                  <a:pt x="47" y="0"/>
                  <a:pt x="47" y="0"/>
                  <a:pt x="47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50" y="1"/>
                  <a:pt x="50" y="1"/>
                  <a:pt x="50" y="1"/>
                </a:cubicBezTo>
                <a:cubicBezTo>
                  <a:pt x="85" y="27"/>
                  <a:pt x="85" y="27"/>
                  <a:pt x="85" y="27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31"/>
                  <a:pt x="87" y="31"/>
                  <a:pt x="87" y="31"/>
                </a:cubicBezTo>
                <a:cubicBezTo>
                  <a:pt x="87" y="109"/>
                  <a:pt x="87" y="109"/>
                  <a:pt x="87" y="109"/>
                </a:cubicBezTo>
                <a:cubicBezTo>
                  <a:pt x="87" y="114"/>
                  <a:pt x="87" y="114"/>
                  <a:pt x="87" y="114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16" y="114"/>
                  <a:pt x="16" y="114"/>
                  <a:pt x="16" y="114"/>
                </a:cubicBezTo>
                <a:cubicBezTo>
                  <a:pt x="14" y="114"/>
                  <a:pt x="14" y="114"/>
                  <a:pt x="14" y="114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2" y="105"/>
                  <a:pt x="2" y="105"/>
                  <a:pt x="2" y="105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5"/>
                  <a:pt x="0" y="5"/>
                  <a:pt x="0" y="5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lose/>
                <a:moveTo>
                  <a:pt x="22" y="90"/>
                </a:moveTo>
                <a:cubicBezTo>
                  <a:pt x="33" y="75"/>
                  <a:pt x="33" y="75"/>
                  <a:pt x="33" y="75"/>
                </a:cubicBezTo>
                <a:cubicBezTo>
                  <a:pt x="31" y="73"/>
                  <a:pt x="31" y="69"/>
                  <a:pt x="33" y="67"/>
                </a:cubicBezTo>
                <a:cubicBezTo>
                  <a:pt x="35" y="64"/>
                  <a:pt x="39" y="63"/>
                  <a:pt x="41" y="65"/>
                </a:cubicBezTo>
                <a:cubicBezTo>
                  <a:pt x="44" y="67"/>
                  <a:pt x="45" y="71"/>
                  <a:pt x="43" y="74"/>
                </a:cubicBezTo>
                <a:cubicBezTo>
                  <a:pt x="41" y="77"/>
                  <a:pt x="38" y="78"/>
                  <a:pt x="36" y="77"/>
                </a:cubicBezTo>
                <a:cubicBezTo>
                  <a:pt x="25" y="92"/>
                  <a:pt x="25" y="92"/>
                  <a:pt x="25" y="92"/>
                </a:cubicBezTo>
                <a:cubicBezTo>
                  <a:pt x="26" y="92"/>
                  <a:pt x="26" y="93"/>
                  <a:pt x="27" y="93"/>
                </a:cubicBezTo>
                <a:cubicBezTo>
                  <a:pt x="35" y="90"/>
                  <a:pt x="44" y="87"/>
                  <a:pt x="52" y="84"/>
                </a:cubicBezTo>
                <a:cubicBezTo>
                  <a:pt x="52" y="76"/>
                  <a:pt x="55" y="68"/>
                  <a:pt x="61" y="60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49"/>
                  <a:pt x="45" y="49"/>
                  <a:pt x="45" y="49"/>
                </a:cubicBezTo>
                <a:cubicBezTo>
                  <a:pt x="45" y="49"/>
                  <a:pt x="45" y="49"/>
                  <a:pt x="45" y="49"/>
                </a:cubicBezTo>
                <a:cubicBezTo>
                  <a:pt x="40" y="45"/>
                  <a:pt x="40" y="45"/>
                  <a:pt x="40" y="45"/>
                </a:cubicBezTo>
                <a:cubicBezTo>
                  <a:pt x="34" y="53"/>
                  <a:pt x="28" y="59"/>
                  <a:pt x="20" y="62"/>
                </a:cubicBezTo>
                <a:cubicBezTo>
                  <a:pt x="20" y="71"/>
                  <a:pt x="20" y="79"/>
                  <a:pt x="20" y="88"/>
                </a:cubicBezTo>
                <a:cubicBezTo>
                  <a:pt x="21" y="89"/>
                  <a:pt x="21" y="89"/>
                  <a:pt x="22" y="90"/>
                </a:cubicBezTo>
                <a:close/>
                <a:moveTo>
                  <a:pt x="38" y="93"/>
                </a:moveTo>
                <a:cubicBezTo>
                  <a:pt x="69" y="93"/>
                  <a:pt x="69" y="93"/>
                  <a:pt x="69" y="93"/>
                </a:cubicBezTo>
                <a:cubicBezTo>
                  <a:pt x="69" y="87"/>
                  <a:pt x="69" y="87"/>
                  <a:pt x="69" y="87"/>
                </a:cubicBezTo>
                <a:cubicBezTo>
                  <a:pt x="56" y="87"/>
                  <a:pt x="56" y="87"/>
                  <a:pt x="56" y="87"/>
                </a:cubicBezTo>
                <a:cubicBezTo>
                  <a:pt x="38" y="93"/>
                  <a:pt x="38" y="93"/>
                  <a:pt x="38" y="93"/>
                </a:cubicBezTo>
                <a:close/>
                <a:moveTo>
                  <a:pt x="66" y="60"/>
                </a:moveTo>
                <a:cubicBezTo>
                  <a:pt x="71" y="52"/>
                  <a:pt x="71" y="52"/>
                  <a:pt x="71" y="52"/>
                </a:cubicBezTo>
                <a:cubicBezTo>
                  <a:pt x="43" y="32"/>
                  <a:pt x="43" y="32"/>
                  <a:pt x="43" y="32"/>
                </a:cubicBezTo>
                <a:cubicBezTo>
                  <a:pt x="37" y="40"/>
                  <a:pt x="37" y="40"/>
                  <a:pt x="37" y="40"/>
                </a:cubicBezTo>
                <a:cubicBezTo>
                  <a:pt x="66" y="60"/>
                  <a:pt x="66" y="60"/>
                  <a:pt x="66" y="60"/>
                </a:cubicBezTo>
                <a:close/>
                <a:moveTo>
                  <a:pt x="11" y="99"/>
                </a:moveTo>
                <a:cubicBezTo>
                  <a:pt x="20" y="98"/>
                  <a:pt x="20" y="98"/>
                  <a:pt x="20" y="98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77" y="34"/>
                  <a:pt x="77" y="34"/>
                  <a:pt x="77" y="34"/>
                </a:cubicBezTo>
                <a:cubicBezTo>
                  <a:pt x="47" y="24"/>
                  <a:pt x="47" y="24"/>
                  <a:pt x="47" y="24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99"/>
                  <a:pt x="10" y="99"/>
                  <a:pt x="10" y="99"/>
                </a:cubicBezTo>
                <a:lnTo>
                  <a:pt x="11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272" name="Freeform 175"/>
          <p:cNvSpPr>
            <a:spLocks noEditPoints="1"/>
          </p:cNvSpPr>
          <p:nvPr/>
        </p:nvSpPr>
        <p:spPr bwMode="auto">
          <a:xfrm>
            <a:off x="1986915" y="1796415"/>
            <a:ext cx="1080770" cy="1102995"/>
          </a:xfrm>
          <a:custGeom>
            <a:avLst/>
            <a:gdLst>
              <a:gd name="T0" fmla="*/ 240 w 312"/>
              <a:gd name="T1" fmla="*/ 0 h 284"/>
              <a:gd name="T2" fmla="*/ 253 w 312"/>
              <a:gd name="T3" fmla="*/ 14 h 284"/>
              <a:gd name="T4" fmla="*/ 229 w 312"/>
              <a:gd name="T5" fmla="*/ 83 h 284"/>
              <a:gd name="T6" fmla="*/ 53 w 312"/>
              <a:gd name="T7" fmla="*/ 24 h 284"/>
              <a:gd name="T8" fmla="*/ 66 w 312"/>
              <a:gd name="T9" fmla="*/ 35 h 284"/>
              <a:gd name="T10" fmla="*/ 88 w 312"/>
              <a:gd name="T11" fmla="*/ 54 h 284"/>
              <a:gd name="T12" fmla="*/ 53 w 312"/>
              <a:gd name="T13" fmla="*/ 67 h 284"/>
              <a:gd name="T14" fmla="*/ 66 w 312"/>
              <a:gd name="T15" fmla="*/ 75 h 284"/>
              <a:gd name="T16" fmla="*/ 88 w 312"/>
              <a:gd name="T17" fmla="*/ 94 h 284"/>
              <a:gd name="T18" fmla="*/ 53 w 312"/>
              <a:gd name="T19" fmla="*/ 107 h 284"/>
              <a:gd name="T20" fmla="*/ 66 w 312"/>
              <a:gd name="T21" fmla="*/ 118 h 284"/>
              <a:gd name="T22" fmla="*/ 88 w 312"/>
              <a:gd name="T23" fmla="*/ 134 h 284"/>
              <a:gd name="T24" fmla="*/ 53 w 312"/>
              <a:gd name="T25" fmla="*/ 150 h 284"/>
              <a:gd name="T26" fmla="*/ 66 w 312"/>
              <a:gd name="T27" fmla="*/ 158 h 284"/>
              <a:gd name="T28" fmla="*/ 88 w 312"/>
              <a:gd name="T29" fmla="*/ 174 h 284"/>
              <a:gd name="T30" fmla="*/ 53 w 312"/>
              <a:gd name="T31" fmla="*/ 190 h 284"/>
              <a:gd name="T32" fmla="*/ 66 w 312"/>
              <a:gd name="T33" fmla="*/ 201 h 284"/>
              <a:gd name="T34" fmla="*/ 88 w 312"/>
              <a:gd name="T35" fmla="*/ 217 h 284"/>
              <a:gd name="T36" fmla="*/ 53 w 312"/>
              <a:gd name="T37" fmla="*/ 233 h 284"/>
              <a:gd name="T38" fmla="*/ 53 w 312"/>
              <a:gd name="T39" fmla="*/ 260 h 284"/>
              <a:gd name="T40" fmla="*/ 229 w 312"/>
              <a:gd name="T41" fmla="*/ 207 h 284"/>
              <a:gd name="T42" fmla="*/ 253 w 312"/>
              <a:gd name="T43" fmla="*/ 273 h 284"/>
              <a:gd name="T44" fmla="*/ 240 w 312"/>
              <a:gd name="T45" fmla="*/ 284 h 284"/>
              <a:gd name="T46" fmla="*/ 29 w 312"/>
              <a:gd name="T47" fmla="*/ 284 h 284"/>
              <a:gd name="T48" fmla="*/ 29 w 312"/>
              <a:gd name="T49" fmla="*/ 252 h 284"/>
              <a:gd name="T50" fmla="*/ 0 w 312"/>
              <a:gd name="T51" fmla="*/ 231 h 284"/>
              <a:gd name="T52" fmla="*/ 29 w 312"/>
              <a:gd name="T53" fmla="*/ 209 h 284"/>
              <a:gd name="T54" fmla="*/ 0 w 312"/>
              <a:gd name="T55" fmla="*/ 188 h 284"/>
              <a:gd name="T56" fmla="*/ 29 w 312"/>
              <a:gd name="T57" fmla="*/ 169 h 284"/>
              <a:gd name="T58" fmla="*/ 0 w 312"/>
              <a:gd name="T59" fmla="*/ 148 h 284"/>
              <a:gd name="T60" fmla="*/ 29 w 312"/>
              <a:gd name="T61" fmla="*/ 129 h 284"/>
              <a:gd name="T62" fmla="*/ 0 w 312"/>
              <a:gd name="T63" fmla="*/ 105 h 284"/>
              <a:gd name="T64" fmla="*/ 29 w 312"/>
              <a:gd name="T65" fmla="*/ 89 h 284"/>
              <a:gd name="T66" fmla="*/ 0 w 312"/>
              <a:gd name="T67" fmla="*/ 65 h 284"/>
              <a:gd name="T68" fmla="*/ 29 w 312"/>
              <a:gd name="T69" fmla="*/ 14 h 284"/>
              <a:gd name="T70" fmla="*/ 42 w 312"/>
              <a:gd name="T71" fmla="*/ 0 h 284"/>
              <a:gd name="T72" fmla="*/ 144 w 312"/>
              <a:gd name="T73" fmla="*/ 228 h 284"/>
              <a:gd name="T74" fmla="*/ 181 w 312"/>
              <a:gd name="T75" fmla="*/ 225 h 284"/>
              <a:gd name="T76" fmla="*/ 146 w 312"/>
              <a:gd name="T77" fmla="*/ 188 h 284"/>
              <a:gd name="T78" fmla="*/ 144 w 312"/>
              <a:gd name="T79" fmla="*/ 228 h 284"/>
              <a:gd name="T80" fmla="*/ 277 w 312"/>
              <a:gd name="T81" fmla="*/ 62 h 284"/>
              <a:gd name="T82" fmla="*/ 197 w 312"/>
              <a:gd name="T83" fmla="*/ 209 h 284"/>
              <a:gd name="T84" fmla="*/ 277 w 312"/>
              <a:gd name="T85" fmla="*/ 6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12" h="284">
                <a:moveTo>
                  <a:pt x="42" y="0"/>
                </a:moveTo>
                <a:lnTo>
                  <a:pt x="240" y="0"/>
                </a:lnTo>
                <a:lnTo>
                  <a:pt x="253" y="0"/>
                </a:lnTo>
                <a:lnTo>
                  <a:pt x="253" y="14"/>
                </a:lnTo>
                <a:lnTo>
                  <a:pt x="253" y="59"/>
                </a:lnTo>
                <a:lnTo>
                  <a:pt x="229" y="83"/>
                </a:lnTo>
                <a:lnTo>
                  <a:pt x="229" y="24"/>
                </a:lnTo>
                <a:lnTo>
                  <a:pt x="53" y="24"/>
                </a:lnTo>
                <a:lnTo>
                  <a:pt x="53" y="41"/>
                </a:lnTo>
                <a:lnTo>
                  <a:pt x="66" y="35"/>
                </a:lnTo>
                <a:lnTo>
                  <a:pt x="77" y="33"/>
                </a:lnTo>
                <a:lnTo>
                  <a:pt x="88" y="54"/>
                </a:lnTo>
                <a:lnTo>
                  <a:pt x="77" y="59"/>
                </a:lnTo>
                <a:lnTo>
                  <a:pt x="53" y="67"/>
                </a:lnTo>
                <a:lnTo>
                  <a:pt x="53" y="81"/>
                </a:lnTo>
                <a:lnTo>
                  <a:pt x="66" y="75"/>
                </a:lnTo>
                <a:lnTo>
                  <a:pt x="77" y="73"/>
                </a:lnTo>
                <a:lnTo>
                  <a:pt x="88" y="94"/>
                </a:lnTo>
                <a:lnTo>
                  <a:pt x="77" y="99"/>
                </a:lnTo>
                <a:lnTo>
                  <a:pt x="53" y="107"/>
                </a:lnTo>
                <a:lnTo>
                  <a:pt x="53" y="124"/>
                </a:lnTo>
                <a:lnTo>
                  <a:pt x="66" y="118"/>
                </a:lnTo>
                <a:lnTo>
                  <a:pt x="77" y="113"/>
                </a:lnTo>
                <a:lnTo>
                  <a:pt x="88" y="134"/>
                </a:lnTo>
                <a:lnTo>
                  <a:pt x="77" y="140"/>
                </a:lnTo>
                <a:lnTo>
                  <a:pt x="53" y="150"/>
                </a:lnTo>
                <a:lnTo>
                  <a:pt x="53" y="164"/>
                </a:lnTo>
                <a:lnTo>
                  <a:pt x="66" y="158"/>
                </a:lnTo>
                <a:lnTo>
                  <a:pt x="77" y="153"/>
                </a:lnTo>
                <a:lnTo>
                  <a:pt x="88" y="174"/>
                </a:lnTo>
                <a:lnTo>
                  <a:pt x="77" y="180"/>
                </a:lnTo>
                <a:lnTo>
                  <a:pt x="53" y="190"/>
                </a:lnTo>
                <a:lnTo>
                  <a:pt x="53" y="207"/>
                </a:lnTo>
                <a:lnTo>
                  <a:pt x="66" y="201"/>
                </a:lnTo>
                <a:lnTo>
                  <a:pt x="77" y="196"/>
                </a:lnTo>
                <a:lnTo>
                  <a:pt x="88" y="217"/>
                </a:lnTo>
                <a:lnTo>
                  <a:pt x="77" y="223"/>
                </a:lnTo>
                <a:lnTo>
                  <a:pt x="53" y="233"/>
                </a:lnTo>
                <a:lnTo>
                  <a:pt x="53" y="252"/>
                </a:lnTo>
                <a:lnTo>
                  <a:pt x="53" y="260"/>
                </a:lnTo>
                <a:lnTo>
                  <a:pt x="229" y="260"/>
                </a:lnTo>
                <a:lnTo>
                  <a:pt x="229" y="207"/>
                </a:lnTo>
                <a:lnTo>
                  <a:pt x="253" y="182"/>
                </a:lnTo>
                <a:lnTo>
                  <a:pt x="253" y="273"/>
                </a:lnTo>
                <a:lnTo>
                  <a:pt x="253" y="284"/>
                </a:lnTo>
                <a:lnTo>
                  <a:pt x="240" y="284"/>
                </a:lnTo>
                <a:lnTo>
                  <a:pt x="42" y="284"/>
                </a:lnTo>
                <a:lnTo>
                  <a:pt x="29" y="284"/>
                </a:lnTo>
                <a:lnTo>
                  <a:pt x="29" y="273"/>
                </a:lnTo>
                <a:lnTo>
                  <a:pt x="29" y="252"/>
                </a:lnTo>
                <a:lnTo>
                  <a:pt x="5" y="252"/>
                </a:lnTo>
                <a:lnTo>
                  <a:pt x="0" y="231"/>
                </a:lnTo>
                <a:lnTo>
                  <a:pt x="29" y="217"/>
                </a:lnTo>
                <a:lnTo>
                  <a:pt x="29" y="209"/>
                </a:lnTo>
                <a:lnTo>
                  <a:pt x="5" y="209"/>
                </a:lnTo>
                <a:lnTo>
                  <a:pt x="0" y="188"/>
                </a:lnTo>
                <a:lnTo>
                  <a:pt x="29" y="174"/>
                </a:lnTo>
                <a:lnTo>
                  <a:pt x="29" y="169"/>
                </a:lnTo>
                <a:lnTo>
                  <a:pt x="5" y="169"/>
                </a:lnTo>
                <a:lnTo>
                  <a:pt x="0" y="148"/>
                </a:lnTo>
                <a:lnTo>
                  <a:pt x="29" y="134"/>
                </a:lnTo>
                <a:lnTo>
                  <a:pt x="29" y="129"/>
                </a:lnTo>
                <a:lnTo>
                  <a:pt x="5" y="129"/>
                </a:lnTo>
                <a:lnTo>
                  <a:pt x="0" y="105"/>
                </a:lnTo>
                <a:lnTo>
                  <a:pt x="29" y="91"/>
                </a:lnTo>
                <a:lnTo>
                  <a:pt x="29" y="89"/>
                </a:lnTo>
                <a:lnTo>
                  <a:pt x="5" y="89"/>
                </a:lnTo>
                <a:lnTo>
                  <a:pt x="0" y="65"/>
                </a:lnTo>
                <a:lnTo>
                  <a:pt x="29" y="51"/>
                </a:lnTo>
                <a:lnTo>
                  <a:pt x="29" y="14"/>
                </a:lnTo>
                <a:lnTo>
                  <a:pt x="29" y="0"/>
                </a:lnTo>
                <a:lnTo>
                  <a:pt x="42" y="0"/>
                </a:lnTo>
                <a:lnTo>
                  <a:pt x="42" y="0"/>
                </a:lnTo>
                <a:close/>
                <a:moveTo>
                  <a:pt x="144" y="228"/>
                </a:moveTo>
                <a:lnTo>
                  <a:pt x="162" y="225"/>
                </a:lnTo>
                <a:lnTo>
                  <a:pt x="181" y="225"/>
                </a:lnTo>
                <a:lnTo>
                  <a:pt x="165" y="207"/>
                </a:lnTo>
                <a:lnTo>
                  <a:pt x="146" y="188"/>
                </a:lnTo>
                <a:lnTo>
                  <a:pt x="144" y="207"/>
                </a:lnTo>
                <a:lnTo>
                  <a:pt x="144" y="228"/>
                </a:lnTo>
                <a:lnTo>
                  <a:pt x="144" y="228"/>
                </a:lnTo>
                <a:close/>
                <a:moveTo>
                  <a:pt x="277" y="62"/>
                </a:moveTo>
                <a:lnTo>
                  <a:pt x="162" y="174"/>
                </a:lnTo>
                <a:lnTo>
                  <a:pt x="197" y="209"/>
                </a:lnTo>
                <a:lnTo>
                  <a:pt x="312" y="99"/>
                </a:lnTo>
                <a:lnTo>
                  <a:pt x="277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2" name="TextBox 3"/>
          <p:cNvSpPr txBox="1"/>
          <p:nvPr/>
        </p:nvSpPr>
        <p:spPr>
          <a:xfrm>
            <a:off x="5034915" y="1087120"/>
            <a:ext cx="5172075" cy="50774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>
              <a:lnSpc>
                <a:spcPct val="150000"/>
              </a:lnSpc>
            </a:pPr>
            <a:r>
              <a:rPr sz="2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这段文字</a:t>
            </a:r>
            <a:r>
              <a:rPr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意在说明</a:t>
            </a:r>
            <a:r>
              <a:rPr lang="zh-CN" sz="2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</a:t>
            </a:r>
            <a:endParaRPr lang="zh-CN" sz="2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>
              <a:lnSpc>
                <a:spcPct val="150000"/>
              </a:lnSpc>
            </a:pPr>
            <a:r>
              <a:rPr 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这段文字充分</a:t>
            </a:r>
            <a:r>
              <a:rPr 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表明</a:t>
            </a:r>
            <a:r>
              <a:rPr 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</a:t>
            </a:r>
            <a:endParaRPr 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>
              <a:lnSpc>
                <a:spcPct val="150000"/>
              </a:lnSpc>
            </a:pPr>
            <a:r>
              <a:rPr 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这段文字意在</a:t>
            </a:r>
            <a:r>
              <a:rPr 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强调</a:t>
            </a:r>
            <a:r>
              <a:rPr 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</a:t>
            </a:r>
            <a:endParaRPr 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>
              <a:lnSpc>
                <a:spcPct val="150000"/>
              </a:lnSpc>
            </a:pPr>
            <a:r>
              <a:rPr 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这段文字的主要</a:t>
            </a:r>
            <a:r>
              <a:rPr 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观点</a:t>
            </a:r>
            <a:r>
              <a:rPr 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是：</a:t>
            </a:r>
            <a:endParaRPr lang="zh-CN" sz="2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>
              <a:lnSpc>
                <a:spcPct val="150000"/>
              </a:lnSpc>
            </a:pPr>
            <a:r>
              <a:rPr 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这段文字主要</a:t>
            </a:r>
            <a:r>
              <a:rPr 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介绍</a:t>
            </a:r>
            <a:r>
              <a:rPr 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了：</a:t>
            </a:r>
            <a:endParaRPr 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>
              <a:lnSpc>
                <a:spcPct val="150000"/>
              </a:lnSpc>
            </a:pPr>
            <a:r>
              <a:rPr 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这段文字主要</a:t>
            </a:r>
            <a:r>
              <a:rPr 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说明</a:t>
            </a:r>
            <a:r>
              <a:rPr 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了：</a:t>
            </a:r>
            <a:endParaRPr 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>
              <a:lnSpc>
                <a:spcPct val="150000"/>
              </a:lnSpc>
            </a:pPr>
            <a:r>
              <a:rPr 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这段话的</a:t>
            </a:r>
            <a:r>
              <a:rPr 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主要意思</a:t>
            </a:r>
            <a:r>
              <a:rPr 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是：</a:t>
            </a:r>
            <a:endParaRPr 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>
              <a:lnSpc>
                <a:spcPct val="150000"/>
              </a:lnSpc>
            </a:pPr>
            <a:r>
              <a:rPr 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对这段文字的</a:t>
            </a:r>
            <a:r>
              <a:rPr 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主旨概括</a:t>
            </a:r>
            <a:r>
              <a:rPr 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最准确的是：</a:t>
            </a:r>
            <a:endParaRPr 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>
              <a:lnSpc>
                <a:spcPct val="150000"/>
              </a:lnSpc>
            </a:pPr>
            <a:endParaRPr 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7" name="图片 6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33" name="组合 32"/>
          <p:cNvGrpSpPr/>
          <p:nvPr/>
        </p:nvGrpSpPr>
        <p:grpSpPr bwMode="auto">
          <a:xfrm>
            <a:off x="1200468" y="1371918"/>
            <a:ext cx="2613025" cy="4094162"/>
            <a:chOff x="643035" y="1576619"/>
            <a:chExt cx="2613025" cy="4094163"/>
          </a:xfrm>
        </p:grpSpPr>
        <p:sp>
          <p:nvSpPr>
            <p:cNvPr id="34" name="矩形 33"/>
            <p:cNvSpPr/>
            <p:nvPr/>
          </p:nvSpPr>
          <p:spPr>
            <a:xfrm>
              <a:off x="643035" y="1576619"/>
              <a:ext cx="2613025" cy="4094163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7" name="矩形 6"/>
            <p:cNvSpPr>
              <a:spLocks noChangeArrowheads="1"/>
            </p:cNvSpPr>
            <p:nvPr/>
          </p:nvSpPr>
          <p:spPr bwMode="auto">
            <a:xfrm>
              <a:off x="1179610" y="4154084"/>
              <a:ext cx="1539875" cy="829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主观型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主题词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643035" y="3484794"/>
              <a:ext cx="261302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6" name="Freeform 179"/>
          <p:cNvSpPr>
            <a:spLocks noEditPoints="1"/>
          </p:cNvSpPr>
          <p:nvPr/>
        </p:nvSpPr>
        <p:spPr bwMode="auto">
          <a:xfrm>
            <a:off x="7160895" y="1950085"/>
            <a:ext cx="920750" cy="1054735"/>
          </a:xfrm>
          <a:custGeom>
            <a:avLst/>
            <a:gdLst>
              <a:gd name="T0" fmla="*/ 47 w 87"/>
              <a:gd name="T1" fmla="*/ 0 h 114"/>
              <a:gd name="T2" fmla="*/ 50 w 87"/>
              <a:gd name="T3" fmla="*/ 1 h 114"/>
              <a:gd name="T4" fmla="*/ 87 w 87"/>
              <a:gd name="T5" fmla="*/ 28 h 114"/>
              <a:gd name="T6" fmla="*/ 87 w 87"/>
              <a:gd name="T7" fmla="*/ 109 h 114"/>
              <a:gd name="T8" fmla="*/ 82 w 87"/>
              <a:gd name="T9" fmla="*/ 114 h 114"/>
              <a:gd name="T10" fmla="*/ 14 w 87"/>
              <a:gd name="T11" fmla="*/ 114 h 114"/>
              <a:gd name="T12" fmla="*/ 2 w 87"/>
              <a:gd name="T13" fmla="*/ 105 h 114"/>
              <a:gd name="T14" fmla="*/ 0 w 87"/>
              <a:gd name="T15" fmla="*/ 101 h 114"/>
              <a:gd name="T16" fmla="*/ 0 w 87"/>
              <a:gd name="T17" fmla="*/ 0 h 114"/>
              <a:gd name="T18" fmla="*/ 22 w 87"/>
              <a:gd name="T19" fmla="*/ 90 h 114"/>
              <a:gd name="T20" fmla="*/ 33 w 87"/>
              <a:gd name="T21" fmla="*/ 67 h 114"/>
              <a:gd name="T22" fmla="*/ 43 w 87"/>
              <a:gd name="T23" fmla="*/ 74 h 114"/>
              <a:gd name="T24" fmla="*/ 25 w 87"/>
              <a:gd name="T25" fmla="*/ 92 h 114"/>
              <a:gd name="T26" fmla="*/ 52 w 87"/>
              <a:gd name="T27" fmla="*/ 84 h 114"/>
              <a:gd name="T28" fmla="*/ 55 w 87"/>
              <a:gd name="T29" fmla="*/ 56 h 114"/>
              <a:gd name="T30" fmla="*/ 55 w 87"/>
              <a:gd name="T31" fmla="*/ 56 h 114"/>
              <a:gd name="T32" fmla="*/ 55 w 87"/>
              <a:gd name="T33" fmla="*/ 56 h 114"/>
              <a:gd name="T34" fmla="*/ 54 w 87"/>
              <a:gd name="T35" fmla="*/ 56 h 114"/>
              <a:gd name="T36" fmla="*/ 54 w 87"/>
              <a:gd name="T37" fmla="*/ 56 h 114"/>
              <a:gd name="T38" fmla="*/ 54 w 87"/>
              <a:gd name="T39" fmla="*/ 55 h 114"/>
              <a:gd name="T40" fmla="*/ 53 w 87"/>
              <a:gd name="T41" fmla="*/ 55 h 114"/>
              <a:gd name="T42" fmla="*/ 53 w 87"/>
              <a:gd name="T43" fmla="*/ 55 h 114"/>
              <a:gd name="T44" fmla="*/ 53 w 87"/>
              <a:gd name="T45" fmla="*/ 55 h 114"/>
              <a:gd name="T46" fmla="*/ 53 w 87"/>
              <a:gd name="T47" fmla="*/ 55 h 114"/>
              <a:gd name="T48" fmla="*/ 52 w 87"/>
              <a:gd name="T49" fmla="*/ 54 h 114"/>
              <a:gd name="T50" fmla="*/ 52 w 87"/>
              <a:gd name="T51" fmla="*/ 54 h 114"/>
              <a:gd name="T52" fmla="*/ 52 w 87"/>
              <a:gd name="T53" fmla="*/ 54 h 114"/>
              <a:gd name="T54" fmla="*/ 49 w 87"/>
              <a:gd name="T55" fmla="*/ 52 h 114"/>
              <a:gd name="T56" fmla="*/ 49 w 87"/>
              <a:gd name="T57" fmla="*/ 52 h 114"/>
              <a:gd name="T58" fmla="*/ 48 w 87"/>
              <a:gd name="T59" fmla="*/ 51 h 114"/>
              <a:gd name="T60" fmla="*/ 48 w 87"/>
              <a:gd name="T61" fmla="*/ 51 h 114"/>
              <a:gd name="T62" fmla="*/ 48 w 87"/>
              <a:gd name="T63" fmla="*/ 51 h 114"/>
              <a:gd name="T64" fmla="*/ 47 w 87"/>
              <a:gd name="T65" fmla="*/ 51 h 114"/>
              <a:gd name="T66" fmla="*/ 47 w 87"/>
              <a:gd name="T67" fmla="*/ 51 h 114"/>
              <a:gd name="T68" fmla="*/ 47 w 87"/>
              <a:gd name="T69" fmla="*/ 50 h 114"/>
              <a:gd name="T70" fmla="*/ 47 w 87"/>
              <a:gd name="T71" fmla="*/ 50 h 114"/>
              <a:gd name="T72" fmla="*/ 46 w 87"/>
              <a:gd name="T73" fmla="*/ 50 h 114"/>
              <a:gd name="T74" fmla="*/ 46 w 87"/>
              <a:gd name="T75" fmla="*/ 50 h 114"/>
              <a:gd name="T76" fmla="*/ 46 w 87"/>
              <a:gd name="T77" fmla="*/ 50 h 114"/>
              <a:gd name="T78" fmla="*/ 45 w 87"/>
              <a:gd name="T79" fmla="*/ 49 h 114"/>
              <a:gd name="T80" fmla="*/ 40 w 87"/>
              <a:gd name="T81" fmla="*/ 45 h 114"/>
              <a:gd name="T82" fmla="*/ 20 w 87"/>
              <a:gd name="T83" fmla="*/ 88 h 114"/>
              <a:gd name="T84" fmla="*/ 38 w 87"/>
              <a:gd name="T85" fmla="*/ 93 h 114"/>
              <a:gd name="T86" fmla="*/ 69 w 87"/>
              <a:gd name="T87" fmla="*/ 87 h 114"/>
              <a:gd name="T88" fmla="*/ 38 w 87"/>
              <a:gd name="T89" fmla="*/ 93 h 114"/>
              <a:gd name="T90" fmla="*/ 71 w 87"/>
              <a:gd name="T91" fmla="*/ 52 h 114"/>
              <a:gd name="T92" fmla="*/ 37 w 87"/>
              <a:gd name="T93" fmla="*/ 40 h 114"/>
              <a:gd name="T94" fmla="*/ 11 w 87"/>
              <a:gd name="T95" fmla="*/ 99 h 114"/>
              <a:gd name="T96" fmla="*/ 20 w 87"/>
              <a:gd name="T97" fmla="*/ 104 h 114"/>
              <a:gd name="T98" fmla="*/ 77 w 87"/>
              <a:gd name="T99" fmla="*/ 34 h 114"/>
              <a:gd name="T100" fmla="*/ 46 w 87"/>
              <a:gd name="T101" fmla="*/ 11 h 114"/>
              <a:gd name="T102" fmla="*/ 10 w 87"/>
              <a:gd name="T103" fmla="*/ 10 h 114"/>
              <a:gd name="T104" fmla="*/ 11 w 87"/>
              <a:gd name="T105" fmla="*/ 9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7" h="114">
                <a:moveTo>
                  <a:pt x="5" y="0"/>
                </a:moveTo>
                <a:cubicBezTo>
                  <a:pt x="47" y="0"/>
                  <a:pt x="47" y="0"/>
                  <a:pt x="47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50" y="1"/>
                  <a:pt x="50" y="1"/>
                  <a:pt x="50" y="1"/>
                </a:cubicBezTo>
                <a:cubicBezTo>
                  <a:pt x="85" y="27"/>
                  <a:pt x="85" y="27"/>
                  <a:pt x="85" y="27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31"/>
                  <a:pt x="87" y="31"/>
                  <a:pt x="87" y="31"/>
                </a:cubicBezTo>
                <a:cubicBezTo>
                  <a:pt x="87" y="109"/>
                  <a:pt x="87" y="109"/>
                  <a:pt x="87" y="109"/>
                </a:cubicBezTo>
                <a:cubicBezTo>
                  <a:pt x="87" y="114"/>
                  <a:pt x="87" y="114"/>
                  <a:pt x="87" y="114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16" y="114"/>
                  <a:pt x="16" y="114"/>
                  <a:pt x="16" y="114"/>
                </a:cubicBezTo>
                <a:cubicBezTo>
                  <a:pt x="14" y="114"/>
                  <a:pt x="14" y="114"/>
                  <a:pt x="14" y="114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2" y="105"/>
                  <a:pt x="2" y="105"/>
                  <a:pt x="2" y="105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5"/>
                  <a:pt x="0" y="5"/>
                  <a:pt x="0" y="5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lose/>
                <a:moveTo>
                  <a:pt x="22" y="90"/>
                </a:moveTo>
                <a:cubicBezTo>
                  <a:pt x="33" y="75"/>
                  <a:pt x="33" y="75"/>
                  <a:pt x="33" y="75"/>
                </a:cubicBezTo>
                <a:cubicBezTo>
                  <a:pt x="31" y="73"/>
                  <a:pt x="31" y="69"/>
                  <a:pt x="33" y="67"/>
                </a:cubicBezTo>
                <a:cubicBezTo>
                  <a:pt x="35" y="64"/>
                  <a:pt x="39" y="63"/>
                  <a:pt x="41" y="65"/>
                </a:cubicBezTo>
                <a:cubicBezTo>
                  <a:pt x="44" y="67"/>
                  <a:pt x="45" y="71"/>
                  <a:pt x="43" y="74"/>
                </a:cubicBezTo>
                <a:cubicBezTo>
                  <a:pt x="41" y="77"/>
                  <a:pt x="38" y="78"/>
                  <a:pt x="36" y="77"/>
                </a:cubicBezTo>
                <a:cubicBezTo>
                  <a:pt x="25" y="92"/>
                  <a:pt x="25" y="92"/>
                  <a:pt x="25" y="92"/>
                </a:cubicBezTo>
                <a:cubicBezTo>
                  <a:pt x="26" y="92"/>
                  <a:pt x="26" y="93"/>
                  <a:pt x="27" y="93"/>
                </a:cubicBezTo>
                <a:cubicBezTo>
                  <a:pt x="35" y="90"/>
                  <a:pt x="44" y="87"/>
                  <a:pt x="52" y="84"/>
                </a:cubicBezTo>
                <a:cubicBezTo>
                  <a:pt x="52" y="76"/>
                  <a:pt x="55" y="68"/>
                  <a:pt x="61" y="60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49"/>
                  <a:pt x="45" y="49"/>
                  <a:pt x="45" y="49"/>
                </a:cubicBezTo>
                <a:cubicBezTo>
                  <a:pt x="45" y="49"/>
                  <a:pt x="45" y="49"/>
                  <a:pt x="45" y="49"/>
                </a:cubicBezTo>
                <a:cubicBezTo>
                  <a:pt x="40" y="45"/>
                  <a:pt x="40" y="45"/>
                  <a:pt x="40" y="45"/>
                </a:cubicBezTo>
                <a:cubicBezTo>
                  <a:pt x="34" y="53"/>
                  <a:pt x="28" y="59"/>
                  <a:pt x="20" y="62"/>
                </a:cubicBezTo>
                <a:cubicBezTo>
                  <a:pt x="20" y="71"/>
                  <a:pt x="20" y="79"/>
                  <a:pt x="20" y="88"/>
                </a:cubicBezTo>
                <a:cubicBezTo>
                  <a:pt x="21" y="89"/>
                  <a:pt x="21" y="89"/>
                  <a:pt x="22" y="90"/>
                </a:cubicBezTo>
                <a:close/>
                <a:moveTo>
                  <a:pt x="38" y="93"/>
                </a:moveTo>
                <a:cubicBezTo>
                  <a:pt x="69" y="93"/>
                  <a:pt x="69" y="93"/>
                  <a:pt x="69" y="93"/>
                </a:cubicBezTo>
                <a:cubicBezTo>
                  <a:pt x="69" y="87"/>
                  <a:pt x="69" y="87"/>
                  <a:pt x="69" y="87"/>
                </a:cubicBezTo>
                <a:cubicBezTo>
                  <a:pt x="56" y="87"/>
                  <a:pt x="56" y="87"/>
                  <a:pt x="56" y="87"/>
                </a:cubicBezTo>
                <a:cubicBezTo>
                  <a:pt x="38" y="93"/>
                  <a:pt x="38" y="93"/>
                  <a:pt x="38" y="93"/>
                </a:cubicBezTo>
                <a:close/>
                <a:moveTo>
                  <a:pt x="66" y="60"/>
                </a:moveTo>
                <a:cubicBezTo>
                  <a:pt x="71" y="52"/>
                  <a:pt x="71" y="52"/>
                  <a:pt x="71" y="52"/>
                </a:cubicBezTo>
                <a:cubicBezTo>
                  <a:pt x="43" y="32"/>
                  <a:pt x="43" y="32"/>
                  <a:pt x="43" y="32"/>
                </a:cubicBezTo>
                <a:cubicBezTo>
                  <a:pt x="37" y="40"/>
                  <a:pt x="37" y="40"/>
                  <a:pt x="37" y="40"/>
                </a:cubicBezTo>
                <a:cubicBezTo>
                  <a:pt x="66" y="60"/>
                  <a:pt x="66" y="60"/>
                  <a:pt x="66" y="60"/>
                </a:cubicBezTo>
                <a:close/>
                <a:moveTo>
                  <a:pt x="11" y="99"/>
                </a:moveTo>
                <a:cubicBezTo>
                  <a:pt x="20" y="98"/>
                  <a:pt x="20" y="98"/>
                  <a:pt x="20" y="98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77" y="34"/>
                  <a:pt x="77" y="34"/>
                  <a:pt x="77" y="34"/>
                </a:cubicBezTo>
                <a:cubicBezTo>
                  <a:pt x="47" y="24"/>
                  <a:pt x="47" y="24"/>
                  <a:pt x="47" y="24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99"/>
                  <a:pt x="10" y="99"/>
                  <a:pt x="10" y="99"/>
                </a:cubicBezTo>
                <a:lnTo>
                  <a:pt x="11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272" name="Freeform 175"/>
          <p:cNvSpPr>
            <a:spLocks noEditPoints="1"/>
          </p:cNvSpPr>
          <p:nvPr/>
        </p:nvSpPr>
        <p:spPr bwMode="auto">
          <a:xfrm>
            <a:off x="1986915" y="1796415"/>
            <a:ext cx="1080770" cy="1102995"/>
          </a:xfrm>
          <a:custGeom>
            <a:avLst/>
            <a:gdLst>
              <a:gd name="T0" fmla="*/ 240 w 312"/>
              <a:gd name="T1" fmla="*/ 0 h 284"/>
              <a:gd name="T2" fmla="*/ 253 w 312"/>
              <a:gd name="T3" fmla="*/ 14 h 284"/>
              <a:gd name="T4" fmla="*/ 229 w 312"/>
              <a:gd name="T5" fmla="*/ 83 h 284"/>
              <a:gd name="T6" fmla="*/ 53 w 312"/>
              <a:gd name="T7" fmla="*/ 24 h 284"/>
              <a:gd name="T8" fmla="*/ 66 w 312"/>
              <a:gd name="T9" fmla="*/ 35 h 284"/>
              <a:gd name="T10" fmla="*/ 88 w 312"/>
              <a:gd name="T11" fmla="*/ 54 h 284"/>
              <a:gd name="T12" fmla="*/ 53 w 312"/>
              <a:gd name="T13" fmla="*/ 67 h 284"/>
              <a:gd name="T14" fmla="*/ 66 w 312"/>
              <a:gd name="T15" fmla="*/ 75 h 284"/>
              <a:gd name="T16" fmla="*/ 88 w 312"/>
              <a:gd name="T17" fmla="*/ 94 h 284"/>
              <a:gd name="T18" fmla="*/ 53 w 312"/>
              <a:gd name="T19" fmla="*/ 107 h 284"/>
              <a:gd name="T20" fmla="*/ 66 w 312"/>
              <a:gd name="T21" fmla="*/ 118 h 284"/>
              <a:gd name="T22" fmla="*/ 88 w 312"/>
              <a:gd name="T23" fmla="*/ 134 h 284"/>
              <a:gd name="T24" fmla="*/ 53 w 312"/>
              <a:gd name="T25" fmla="*/ 150 h 284"/>
              <a:gd name="T26" fmla="*/ 66 w 312"/>
              <a:gd name="T27" fmla="*/ 158 h 284"/>
              <a:gd name="T28" fmla="*/ 88 w 312"/>
              <a:gd name="T29" fmla="*/ 174 h 284"/>
              <a:gd name="T30" fmla="*/ 53 w 312"/>
              <a:gd name="T31" fmla="*/ 190 h 284"/>
              <a:gd name="T32" fmla="*/ 66 w 312"/>
              <a:gd name="T33" fmla="*/ 201 h 284"/>
              <a:gd name="T34" fmla="*/ 88 w 312"/>
              <a:gd name="T35" fmla="*/ 217 h 284"/>
              <a:gd name="T36" fmla="*/ 53 w 312"/>
              <a:gd name="T37" fmla="*/ 233 h 284"/>
              <a:gd name="T38" fmla="*/ 53 w 312"/>
              <a:gd name="T39" fmla="*/ 260 h 284"/>
              <a:gd name="T40" fmla="*/ 229 w 312"/>
              <a:gd name="T41" fmla="*/ 207 h 284"/>
              <a:gd name="T42" fmla="*/ 253 w 312"/>
              <a:gd name="T43" fmla="*/ 273 h 284"/>
              <a:gd name="T44" fmla="*/ 240 w 312"/>
              <a:gd name="T45" fmla="*/ 284 h 284"/>
              <a:gd name="T46" fmla="*/ 29 w 312"/>
              <a:gd name="T47" fmla="*/ 284 h 284"/>
              <a:gd name="T48" fmla="*/ 29 w 312"/>
              <a:gd name="T49" fmla="*/ 252 h 284"/>
              <a:gd name="T50" fmla="*/ 0 w 312"/>
              <a:gd name="T51" fmla="*/ 231 h 284"/>
              <a:gd name="T52" fmla="*/ 29 w 312"/>
              <a:gd name="T53" fmla="*/ 209 h 284"/>
              <a:gd name="T54" fmla="*/ 0 w 312"/>
              <a:gd name="T55" fmla="*/ 188 h 284"/>
              <a:gd name="T56" fmla="*/ 29 w 312"/>
              <a:gd name="T57" fmla="*/ 169 h 284"/>
              <a:gd name="T58" fmla="*/ 0 w 312"/>
              <a:gd name="T59" fmla="*/ 148 h 284"/>
              <a:gd name="T60" fmla="*/ 29 w 312"/>
              <a:gd name="T61" fmla="*/ 129 h 284"/>
              <a:gd name="T62" fmla="*/ 0 w 312"/>
              <a:gd name="T63" fmla="*/ 105 h 284"/>
              <a:gd name="T64" fmla="*/ 29 w 312"/>
              <a:gd name="T65" fmla="*/ 89 h 284"/>
              <a:gd name="T66" fmla="*/ 0 w 312"/>
              <a:gd name="T67" fmla="*/ 65 h 284"/>
              <a:gd name="T68" fmla="*/ 29 w 312"/>
              <a:gd name="T69" fmla="*/ 14 h 284"/>
              <a:gd name="T70" fmla="*/ 42 w 312"/>
              <a:gd name="T71" fmla="*/ 0 h 284"/>
              <a:gd name="T72" fmla="*/ 144 w 312"/>
              <a:gd name="T73" fmla="*/ 228 h 284"/>
              <a:gd name="T74" fmla="*/ 181 w 312"/>
              <a:gd name="T75" fmla="*/ 225 h 284"/>
              <a:gd name="T76" fmla="*/ 146 w 312"/>
              <a:gd name="T77" fmla="*/ 188 h 284"/>
              <a:gd name="T78" fmla="*/ 144 w 312"/>
              <a:gd name="T79" fmla="*/ 228 h 284"/>
              <a:gd name="T80" fmla="*/ 277 w 312"/>
              <a:gd name="T81" fmla="*/ 62 h 284"/>
              <a:gd name="T82" fmla="*/ 197 w 312"/>
              <a:gd name="T83" fmla="*/ 209 h 284"/>
              <a:gd name="T84" fmla="*/ 277 w 312"/>
              <a:gd name="T85" fmla="*/ 6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12" h="284">
                <a:moveTo>
                  <a:pt x="42" y="0"/>
                </a:moveTo>
                <a:lnTo>
                  <a:pt x="240" y="0"/>
                </a:lnTo>
                <a:lnTo>
                  <a:pt x="253" y="0"/>
                </a:lnTo>
                <a:lnTo>
                  <a:pt x="253" y="14"/>
                </a:lnTo>
                <a:lnTo>
                  <a:pt x="253" y="59"/>
                </a:lnTo>
                <a:lnTo>
                  <a:pt x="229" y="83"/>
                </a:lnTo>
                <a:lnTo>
                  <a:pt x="229" y="24"/>
                </a:lnTo>
                <a:lnTo>
                  <a:pt x="53" y="24"/>
                </a:lnTo>
                <a:lnTo>
                  <a:pt x="53" y="41"/>
                </a:lnTo>
                <a:lnTo>
                  <a:pt x="66" y="35"/>
                </a:lnTo>
                <a:lnTo>
                  <a:pt x="77" y="33"/>
                </a:lnTo>
                <a:lnTo>
                  <a:pt x="88" y="54"/>
                </a:lnTo>
                <a:lnTo>
                  <a:pt x="77" y="59"/>
                </a:lnTo>
                <a:lnTo>
                  <a:pt x="53" y="67"/>
                </a:lnTo>
                <a:lnTo>
                  <a:pt x="53" y="81"/>
                </a:lnTo>
                <a:lnTo>
                  <a:pt x="66" y="75"/>
                </a:lnTo>
                <a:lnTo>
                  <a:pt x="77" y="73"/>
                </a:lnTo>
                <a:lnTo>
                  <a:pt x="88" y="94"/>
                </a:lnTo>
                <a:lnTo>
                  <a:pt x="77" y="99"/>
                </a:lnTo>
                <a:lnTo>
                  <a:pt x="53" y="107"/>
                </a:lnTo>
                <a:lnTo>
                  <a:pt x="53" y="124"/>
                </a:lnTo>
                <a:lnTo>
                  <a:pt x="66" y="118"/>
                </a:lnTo>
                <a:lnTo>
                  <a:pt x="77" y="113"/>
                </a:lnTo>
                <a:lnTo>
                  <a:pt x="88" y="134"/>
                </a:lnTo>
                <a:lnTo>
                  <a:pt x="77" y="140"/>
                </a:lnTo>
                <a:lnTo>
                  <a:pt x="53" y="150"/>
                </a:lnTo>
                <a:lnTo>
                  <a:pt x="53" y="164"/>
                </a:lnTo>
                <a:lnTo>
                  <a:pt x="66" y="158"/>
                </a:lnTo>
                <a:lnTo>
                  <a:pt x="77" y="153"/>
                </a:lnTo>
                <a:lnTo>
                  <a:pt x="88" y="174"/>
                </a:lnTo>
                <a:lnTo>
                  <a:pt x="77" y="180"/>
                </a:lnTo>
                <a:lnTo>
                  <a:pt x="53" y="190"/>
                </a:lnTo>
                <a:lnTo>
                  <a:pt x="53" y="207"/>
                </a:lnTo>
                <a:lnTo>
                  <a:pt x="66" y="201"/>
                </a:lnTo>
                <a:lnTo>
                  <a:pt x="77" y="196"/>
                </a:lnTo>
                <a:lnTo>
                  <a:pt x="88" y="217"/>
                </a:lnTo>
                <a:lnTo>
                  <a:pt x="77" y="223"/>
                </a:lnTo>
                <a:lnTo>
                  <a:pt x="53" y="233"/>
                </a:lnTo>
                <a:lnTo>
                  <a:pt x="53" y="252"/>
                </a:lnTo>
                <a:lnTo>
                  <a:pt x="53" y="260"/>
                </a:lnTo>
                <a:lnTo>
                  <a:pt x="229" y="260"/>
                </a:lnTo>
                <a:lnTo>
                  <a:pt x="229" y="207"/>
                </a:lnTo>
                <a:lnTo>
                  <a:pt x="253" y="182"/>
                </a:lnTo>
                <a:lnTo>
                  <a:pt x="253" y="273"/>
                </a:lnTo>
                <a:lnTo>
                  <a:pt x="253" y="284"/>
                </a:lnTo>
                <a:lnTo>
                  <a:pt x="240" y="284"/>
                </a:lnTo>
                <a:lnTo>
                  <a:pt x="42" y="284"/>
                </a:lnTo>
                <a:lnTo>
                  <a:pt x="29" y="284"/>
                </a:lnTo>
                <a:lnTo>
                  <a:pt x="29" y="273"/>
                </a:lnTo>
                <a:lnTo>
                  <a:pt x="29" y="252"/>
                </a:lnTo>
                <a:lnTo>
                  <a:pt x="5" y="252"/>
                </a:lnTo>
                <a:lnTo>
                  <a:pt x="0" y="231"/>
                </a:lnTo>
                <a:lnTo>
                  <a:pt x="29" y="217"/>
                </a:lnTo>
                <a:lnTo>
                  <a:pt x="29" y="209"/>
                </a:lnTo>
                <a:lnTo>
                  <a:pt x="5" y="209"/>
                </a:lnTo>
                <a:lnTo>
                  <a:pt x="0" y="188"/>
                </a:lnTo>
                <a:lnTo>
                  <a:pt x="29" y="174"/>
                </a:lnTo>
                <a:lnTo>
                  <a:pt x="29" y="169"/>
                </a:lnTo>
                <a:lnTo>
                  <a:pt x="5" y="169"/>
                </a:lnTo>
                <a:lnTo>
                  <a:pt x="0" y="148"/>
                </a:lnTo>
                <a:lnTo>
                  <a:pt x="29" y="134"/>
                </a:lnTo>
                <a:lnTo>
                  <a:pt x="29" y="129"/>
                </a:lnTo>
                <a:lnTo>
                  <a:pt x="5" y="129"/>
                </a:lnTo>
                <a:lnTo>
                  <a:pt x="0" y="105"/>
                </a:lnTo>
                <a:lnTo>
                  <a:pt x="29" y="91"/>
                </a:lnTo>
                <a:lnTo>
                  <a:pt x="29" y="89"/>
                </a:lnTo>
                <a:lnTo>
                  <a:pt x="5" y="89"/>
                </a:lnTo>
                <a:lnTo>
                  <a:pt x="0" y="65"/>
                </a:lnTo>
                <a:lnTo>
                  <a:pt x="29" y="51"/>
                </a:lnTo>
                <a:lnTo>
                  <a:pt x="29" y="14"/>
                </a:lnTo>
                <a:lnTo>
                  <a:pt x="29" y="0"/>
                </a:lnTo>
                <a:lnTo>
                  <a:pt x="42" y="0"/>
                </a:lnTo>
                <a:lnTo>
                  <a:pt x="42" y="0"/>
                </a:lnTo>
                <a:close/>
                <a:moveTo>
                  <a:pt x="144" y="228"/>
                </a:moveTo>
                <a:lnTo>
                  <a:pt x="162" y="225"/>
                </a:lnTo>
                <a:lnTo>
                  <a:pt x="181" y="225"/>
                </a:lnTo>
                <a:lnTo>
                  <a:pt x="165" y="207"/>
                </a:lnTo>
                <a:lnTo>
                  <a:pt x="146" y="188"/>
                </a:lnTo>
                <a:lnTo>
                  <a:pt x="144" y="207"/>
                </a:lnTo>
                <a:lnTo>
                  <a:pt x="144" y="228"/>
                </a:lnTo>
                <a:lnTo>
                  <a:pt x="144" y="228"/>
                </a:lnTo>
                <a:close/>
                <a:moveTo>
                  <a:pt x="277" y="62"/>
                </a:moveTo>
                <a:lnTo>
                  <a:pt x="162" y="174"/>
                </a:lnTo>
                <a:lnTo>
                  <a:pt x="197" y="209"/>
                </a:lnTo>
                <a:lnTo>
                  <a:pt x="312" y="99"/>
                </a:lnTo>
                <a:lnTo>
                  <a:pt x="277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243070" y="936625"/>
            <a:ext cx="7146925" cy="52622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>
              <a:lnSpc>
                <a:spcPct val="20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（一）主题词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20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每段话都有一个重点描写的对象，即文段重点围绕展开的词语。这个重点对象，可能是一个词，也可能是两个词。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20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寻找方法：首尾句、高频词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20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使用方法：主观型题目中，正确的选项必然包含主题词，不含主题词的选项可以直接排除。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33" name="组合 32"/>
          <p:cNvGrpSpPr/>
          <p:nvPr/>
        </p:nvGrpSpPr>
        <p:grpSpPr bwMode="auto">
          <a:xfrm>
            <a:off x="1220153" y="1382078"/>
            <a:ext cx="2613025" cy="4094162"/>
            <a:chOff x="643035" y="1576619"/>
            <a:chExt cx="2613025" cy="4094163"/>
          </a:xfrm>
        </p:grpSpPr>
        <p:sp>
          <p:nvSpPr>
            <p:cNvPr id="34" name="矩形 33"/>
            <p:cNvSpPr/>
            <p:nvPr/>
          </p:nvSpPr>
          <p:spPr>
            <a:xfrm>
              <a:off x="643035" y="1576619"/>
              <a:ext cx="2613025" cy="4094163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7" name="矩形 6"/>
            <p:cNvSpPr>
              <a:spLocks noChangeArrowheads="1"/>
            </p:cNvSpPr>
            <p:nvPr/>
          </p:nvSpPr>
          <p:spPr bwMode="auto">
            <a:xfrm>
              <a:off x="1179610" y="4154084"/>
              <a:ext cx="1539875" cy="829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主观型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转折结构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643035" y="3484794"/>
              <a:ext cx="261302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6" name="Freeform 179"/>
          <p:cNvSpPr>
            <a:spLocks noEditPoints="1"/>
          </p:cNvSpPr>
          <p:nvPr/>
        </p:nvSpPr>
        <p:spPr bwMode="auto">
          <a:xfrm>
            <a:off x="7160895" y="1950085"/>
            <a:ext cx="920750" cy="1054735"/>
          </a:xfrm>
          <a:custGeom>
            <a:avLst/>
            <a:gdLst>
              <a:gd name="T0" fmla="*/ 47 w 87"/>
              <a:gd name="T1" fmla="*/ 0 h 114"/>
              <a:gd name="T2" fmla="*/ 50 w 87"/>
              <a:gd name="T3" fmla="*/ 1 h 114"/>
              <a:gd name="T4" fmla="*/ 87 w 87"/>
              <a:gd name="T5" fmla="*/ 28 h 114"/>
              <a:gd name="T6" fmla="*/ 87 w 87"/>
              <a:gd name="T7" fmla="*/ 109 h 114"/>
              <a:gd name="T8" fmla="*/ 82 w 87"/>
              <a:gd name="T9" fmla="*/ 114 h 114"/>
              <a:gd name="T10" fmla="*/ 14 w 87"/>
              <a:gd name="T11" fmla="*/ 114 h 114"/>
              <a:gd name="T12" fmla="*/ 2 w 87"/>
              <a:gd name="T13" fmla="*/ 105 h 114"/>
              <a:gd name="T14" fmla="*/ 0 w 87"/>
              <a:gd name="T15" fmla="*/ 101 h 114"/>
              <a:gd name="T16" fmla="*/ 0 w 87"/>
              <a:gd name="T17" fmla="*/ 0 h 114"/>
              <a:gd name="T18" fmla="*/ 22 w 87"/>
              <a:gd name="T19" fmla="*/ 90 h 114"/>
              <a:gd name="T20" fmla="*/ 33 w 87"/>
              <a:gd name="T21" fmla="*/ 67 h 114"/>
              <a:gd name="T22" fmla="*/ 43 w 87"/>
              <a:gd name="T23" fmla="*/ 74 h 114"/>
              <a:gd name="T24" fmla="*/ 25 w 87"/>
              <a:gd name="T25" fmla="*/ 92 h 114"/>
              <a:gd name="T26" fmla="*/ 52 w 87"/>
              <a:gd name="T27" fmla="*/ 84 h 114"/>
              <a:gd name="T28" fmla="*/ 55 w 87"/>
              <a:gd name="T29" fmla="*/ 56 h 114"/>
              <a:gd name="T30" fmla="*/ 55 w 87"/>
              <a:gd name="T31" fmla="*/ 56 h 114"/>
              <a:gd name="T32" fmla="*/ 55 w 87"/>
              <a:gd name="T33" fmla="*/ 56 h 114"/>
              <a:gd name="T34" fmla="*/ 54 w 87"/>
              <a:gd name="T35" fmla="*/ 56 h 114"/>
              <a:gd name="T36" fmla="*/ 54 w 87"/>
              <a:gd name="T37" fmla="*/ 56 h 114"/>
              <a:gd name="T38" fmla="*/ 54 w 87"/>
              <a:gd name="T39" fmla="*/ 55 h 114"/>
              <a:gd name="T40" fmla="*/ 53 w 87"/>
              <a:gd name="T41" fmla="*/ 55 h 114"/>
              <a:gd name="T42" fmla="*/ 53 w 87"/>
              <a:gd name="T43" fmla="*/ 55 h 114"/>
              <a:gd name="T44" fmla="*/ 53 w 87"/>
              <a:gd name="T45" fmla="*/ 55 h 114"/>
              <a:gd name="T46" fmla="*/ 53 w 87"/>
              <a:gd name="T47" fmla="*/ 55 h 114"/>
              <a:gd name="T48" fmla="*/ 52 w 87"/>
              <a:gd name="T49" fmla="*/ 54 h 114"/>
              <a:gd name="T50" fmla="*/ 52 w 87"/>
              <a:gd name="T51" fmla="*/ 54 h 114"/>
              <a:gd name="T52" fmla="*/ 52 w 87"/>
              <a:gd name="T53" fmla="*/ 54 h 114"/>
              <a:gd name="T54" fmla="*/ 49 w 87"/>
              <a:gd name="T55" fmla="*/ 52 h 114"/>
              <a:gd name="T56" fmla="*/ 49 w 87"/>
              <a:gd name="T57" fmla="*/ 52 h 114"/>
              <a:gd name="T58" fmla="*/ 48 w 87"/>
              <a:gd name="T59" fmla="*/ 51 h 114"/>
              <a:gd name="T60" fmla="*/ 48 w 87"/>
              <a:gd name="T61" fmla="*/ 51 h 114"/>
              <a:gd name="T62" fmla="*/ 48 w 87"/>
              <a:gd name="T63" fmla="*/ 51 h 114"/>
              <a:gd name="T64" fmla="*/ 47 w 87"/>
              <a:gd name="T65" fmla="*/ 51 h 114"/>
              <a:gd name="T66" fmla="*/ 47 w 87"/>
              <a:gd name="T67" fmla="*/ 51 h 114"/>
              <a:gd name="T68" fmla="*/ 47 w 87"/>
              <a:gd name="T69" fmla="*/ 50 h 114"/>
              <a:gd name="T70" fmla="*/ 47 w 87"/>
              <a:gd name="T71" fmla="*/ 50 h 114"/>
              <a:gd name="T72" fmla="*/ 46 w 87"/>
              <a:gd name="T73" fmla="*/ 50 h 114"/>
              <a:gd name="T74" fmla="*/ 46 w 87"/>
              <a:gd name="T75" fmla="*/ 50 h 114"/>
              <a:gd name="T76" fmla="*/ 46 w 87"/>
              <a:gd name="T77" fmla="*/ 50 h 114"/>
              <a:gd name="T78" fmla="*/ 45 w 87"/>
              <a:gd name="T79" fmla="*/ 49 h 114"/>
              <a:gd name="T80" fmla="*/ 40 w 87"/>
              <a:gd name="T81" fmla="*/ 45 h 114"/>
              <a:gd name="T82" fmla="*/ 20 w 87"/>
              <a:gd name="T83" fmla="*/ 88 h 114"/>
              <a:gd name="T84" fmla="*/ 38 w 87"/>
              <a:gd name="T85" fmla="*/ 93 h 114"/>
              <a:gd name="T86" fmla="*/ 69 w 87"/>
              <a:gd name="T87" fmla="*/ 87 h 114"/>
              <a:gd name="T88" fmla="*/ 38 w 87"/>
              <a:gd name="T89" fmla="*/ 93 h 114"/>
              <a:gd name="T90" fmla="*/ 71 w 87"/>
              <a:gd name="T91" fmla="*/ 52 h 114"/>
              <a:gd name="T92" fmla="*/ 37 w 87"/>
              <a:gd name="T93" fmla="*/ 40 h 114"/>
              <a:gd name="T94" fmla="*/ 11 w 87"/>
              <a:gd name="T95" fmla="*/ 99 h 114"/>
              <a:gd name="T96" fmla="*/ 20 w 87"/>
              <a:gd name="T97" fmla="*/ 104 h 114"/>
              <a:gd name="T98" fmla="*/ 77 w 87"/>
              <a:gd name="T99" fmla="*/ 34 h 114"/>
              <a:gd name="T100" fmla="*/ 46 w 87"/>
              <a:gd name="T101" fmla="*/ 11 h 114"/>
              <a:gd name="T102" fmla="*/ 10 w 87"/>
              <a:gd name="T103" fmla="*/ 10 h 114"/>
              <a:gd name="T104" fmla="*/ 11 w 87"/>
              <a:gd name="T105" fmla="*/ 9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7" h="114">
                <a:moveTo>
                  <a:pt x="5" y="0"/>
                </a:moveTo>
                <a:cubicBezTo>
                  <a:pt x="47" y="0"/>
                  <a:pt x="47" y="0"/>
                  <a:pt x="47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50" y="1"/>
                  <a:pt x="50" y="1"/>
                  <a:pt x="50" y="1"/>
                </a:cubicBezTo>
                <a:cubicBezTo>
                  <a:pt x="85" y="27"/>
                  <a:pt x="85" y="27"/>
                  <a:pt x="85" y="27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31"/>
                  <a:pt x="87" y="31"/>
                  <a:pt x="87" y="31"/>
                </a:cubicBezTo>
                <a:cubicBezTo>
                  <a:pt x="87" y="109"/>
                  <a:pt x="87" y="109"/>
                  <a:pt x="87" y="109"/>
                </a:cubicBezTo>
                <a:cubicBezTo>
                  <a:pt x="87" y="114"/>
                  <a:pt x="87" y="114"/>
                  <a:pt x="87" y="114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16" y="114"/>
                  <a:pt x="16" y="114"/>
                  <a:pt x="16" y="114"/>
                </a:cubicBezTo>
                <a:cubicBezTo>
                  <a:pt x="14" y="114"/>
                  <a:pt x="14" y="114"/>
                  <a:pt x="14" y="114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2" y="105"/>
                  <a:pt x="2" y="105"/>
                  <a:pt x="2" y="105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5"/>
                  <a:pt x="0" y="5"/>
                  <a:pt x="0" y="5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lose/>
                <a:moveTo>
                  <a:pt x="22" y="90"/>
                </a:moveTo>
                <a:cubicBezTo>
                  <a:pt x="33" y="75"/>
                  <a:pt x="33" y="75"/>
                  <a:pt x="33" y="75"/>
                </a:cubicBezTo>
                <a:cubicBezTo>
                  <a:pt x="31" y="73"/>
                  <a:pt x="31" y="69"/>
                  <a:pt x="33" y="67"/>
                </a:cubicBezTo>
                <a:cubicBezTo>
                  <a:pt x="35" y="64"/>
                  <a:pt x="39" y="63"/>
                  <a:pt x="41" y="65"/>
                </a:cubicBezTo>
                <a:cubicBezTo>
                  <a:pt x="44" y="67"/>
                  <a:pt x="45" y="71"/>
                  <a:pt x="43" y="74"/>
                </a:cubicBezTo>
                <a:cubicBezTo>
                  <a:pt x="41" y="77"/>
                  <a:pt x="38" y="78"/>
                  <a:pt x="36" y="77"/>
                </a:cubicBezTo>
                <a:cubicBezTo>
                  <a:pt x="25" y="92"/>
                  <a:pt x="25" y="92"/>
                  <a:pt x="25" y="92"/>
                </a:cubicBezTo>
                <a:cubicBezTo>
                  <a:pt x="26" y="92"/>
                  <a:pt x="26" y="93"/>
                  <a:pt x="27" y="93"/>
                </a:cubicBezTo>
                <a:cubicBezTo>
                  <a:pt x="35" y="90"/>
                  <a:pt x="44" y="87"/>
                  <a:pt x="52" y="84"/>
                </a:cubicBezTo>
                <a:cubicBezTo>
                  <a:pt x="52" y="76"/>
                  <a:pt x="55" y="68"/>
                  <a:pt x="61" y="60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49"/>
                  <a:pt x="45" y="49"/>
                  <a:pt x="45" y="49"/>
                </a:cubicBezTo>
                <a:cubicBezTo>
                  <a:pt x="45" y="49"/>
                  <a:pt x="45" y="49"/>
                  <a:pt x="45" y="49"/>
                </a:cubicBezTo>
                <a:cubicBezTo>
                  <a:pt x="40" y="45"/>
                  <a:pt x="40" y="45"/>
                  <a:pt x="40" y="45"/>
                </a:cubicBezTo>
                <a:cubicBezTo>
                  <a:pt x="34" y="53"/>
                  <a:pt x="28" y="59"/>
                  <a:pt x="20" y="62"/>
                </a:cubicBezTo>
                <a:cubicBezTo>
                  <a:pt x="20" y="71"/>
                  <a:pt x="20" y="79"/>
                  <a:pt x="20" y="88"/>
                </a:cubicBezTo>
                <a:cubicBezTo>
                  <a:pt x="21" y="89"/>
                  <a:pt x="21" y="89"/>
                  <a:pt x="22" y="90"/>
                </a:cubicBezTo>
                <a:close/>
                <a:moveTo>
                  <a:pt x="38" y="93"/>
                </a:moveTo>
                <a:cubicBezTo>
                  <a:pt x="69" y="93"/>
                  <a:pt x="69" y="93"/>
                  <a:pt x="69" y="93"/>
                </a:cubicBezTo>
                <a:cubicBezTo>
                  <a:pt x="69" y="87"/>
                  <a:pt x="69" y="87"/>
                  <a:pt x="69" y="87"/>
                </a:cubicBezTo>
                <a:cubicBezTo>
                  <a:pt x="56" y="87"/>
                  <a:pt x="56" y="87"/>
                  <a:pt x="56" y="87"/>
                </a:cubicBezTo>
                <a:cubicBezTo>
                  <a:pt x="38" y="93"/>
                  <a:pt x="38" y="93"/>
                  <a:pt x="38" y="93"/>
                </a:cubicBezTo>
                <a:close/>
                <a:moveTo>
                  <a:pt x="66" y="60"/>
                </a:moveTo>
                <a:cubicBezTo>
                  <a:pt x="71" y="52"/>
                  <a:pt x="71" y="52"/>
                  <a:pt x="71" y="52"/>
                </a:cubicBezTo>
                <a:cubicBezTo>
                  <a:pt x="43" y="32"/>
                  <a:pt x="43" y="32"/>
                  <a:pt x="43" y="32"/>
                </a:cubicBezTo>
                <a:cubicBezTo>
                  <a:pt x="37" y="40"/>
                  <a:pt x="37" y="40"/>
                  <a:pt x="37" y="40"/>
                </a:cubicBezTo>
                <a:cubicBezTo>
                  <a:pt x="66" y="60"/>
                  <a:pt x="66" y="60"/>
                  <a:pt x="66" y="60"/>
                </a:cubicBezTo>
                <a:close/>
                <a:moveTo>
                  <a:pt x="11" y="99"/>
                </a:moveTo>
                <a:cubicBezTo>
                  <a:pt x="20" y="98"/>
                  <a:pt x="20" y="98"/>
                  <a:pt x="20" y="98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77" y="34"/>
                  <a:pt x="77" y="34"/>
                  <a:pt x="77" y="34"/>
                </a:cubicBezTo>
                <a:cubicBezTo>
                  <a:pt x="47" y="24"/>
                  <a:pt x="47" y="24"/>
                  <a:pt x="47" y="24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99"/>
                  <a:pt x="10" y="99"/>
                  <a:pt x="10" y="99"/>
                </a:cubicBezTo>
                <a:lnTo>
                  <a:pt x="11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272" name="Freeform 175"/>
          <p:cNvSpPr>
            <a:spLocks noEditPoints="1"/>
          </p:cNvSpPr>
          <p:nvPr/>
        </p:nvSpPr>
        <p:spPr bwMode="auto">
          <a:xfrm>
            <a:off x="1986915" y="1796415"/>
            <a:ext cx="1080770" cy="1102995"/>
          </a:xfrm>
          <a:custGeom>
            <a:avLst/>
            <a:gdLst>
              <a:gd name="T0" fmla="*/ 240 w 312"/>
              <a:gd name="T1" fmla="*/ 0 h 284"/>
              <a:gd name="T2" fmla="*/ 253 w 312"/>
              <a:gd name="T3" fmla="*/ 14 h 284"/>
              <a:gd name="T4" fmla="*/ 229 w 312"/>
              <a:gd name="T5" fmla="*/ 83 h 284"/>
              <a:gd name="T6" fmla="*/ 53 w 312"/>
              <a:gd name="T7" fmla="*/ 24 h 284"/>
              <a:gd name="T8" fmla="*/ 66 w 312"/>
              <a:gd name="T9" fmla="*/ 35 h 284"/>
              <a:gd name="T10" fmla="*/ 88 w 312"/>
              <a:gd name="T11" fmla="*/ 54 h 284"/>
              <a:gd name="T12" fmla="*/ 53 w 312"/>
              <a:gd name="T13" fmla="*/ 67 h 284"/>
              <a:gd name="T14" fmla="*/ 66 w 312"/>
              <a:gd name="T15" fmla="*/ 75 h 284"/>
              <a:gd name="T16" fmla="*/ 88 w 312"/>
              <a:gd name="T17" fmla="*/ 94 h 284"/>
              <a:gd name="T18" fmla="*/ 53 w 312"/>
              <a:gd name="T19" fmla="*/ 107 h 284"/>
              <a:gd name="T20" fmla="*/ 66 w 312"/>
              <a:gd name="T21" fmla="*/ 118 h 284"/>
              <a:gd name="T22" fmla="*/ 88 w 312"/>
              <a:gd name="T23" fmla="*/ 134 h 284"/>
              <a:gd name="T24" fmla="*/ 53 w 312"/>
              <a:gd name="T25" fmla="*/ 150 h 284"/>
              <a:gd name="T26" fmla="*/ 66 w 312"/>
              <a:gd name="T27" fmla="*/ 158 h 284"/>
              <a:gd name="T28" fmla="*/ 88 w 312"/>
              <a:gd name="T29" fmla="*/ 174 h 284"/>
              <a:gd name="T30" fmla="*/ 53 w 312"/>
              <a:gd name="T31" fmla="*/ 190 h 284"/>
              <a:gd name="T32" fmla="*/ 66 w 312"/>
              <a:gd name="T33" fmla="*/ 201 h 284"/>
              <a:gd name="T34" fmla="*/ 88 w 312"/>
              <a:gd name="T35" fmla="*/ 217 h 284"/>
              <a:gd name="T36" fmla="*/ 53 w 312"/>
              <a:gd name="T37" fmla="*/ 233 h 284"/>
              <a:gd name="T38" fmla="*/ 53 w 312"/>
              <a:gd name="T39" fmla="*/ 260 h 284"/>
              <a:gd name="T40" fmla="*/ 229 w 312"/>
              <a:gd name="T41" fmla="*/ 207 h 284"/>
              <a:gd name="T42" fmla="*/ 253 w 312"/>
              <a:gd name="T43" fmla="*/ 273 h 284"/>
              <a:gd name="T44" fmla="*/ 240 w 312"/>
              <a:gd name="T45" fmla="*/ 284 h 284"/>
              <a:gd name="T46" fmla="*/ 29 w 312"/>
              <a:gd name="T47" fmla="*/ 284 h 284"/>
              <a:gd name="T48" fmla="*/ 29 w 312"/>
              <a:gd name="T49" fmla="*/ 252 h 284"/>
              <a:gd name="T50" fmla="*/ 0 w 312"/>
              <a:gd name="T51" fmla="*/ 231 h 284"/>
              <a:gd name="T52" fmla="*/ 29 w 312"/>
              <a:gd name="T53" fmla="*/ 209 h 284"/>
              <a:gd name="T54" fmla="*/ 0 w 312"/>
              <a:gd name="T55" fmla="*/ 188 h 284"/>
              <a:gd name="T56" fmla="*/ 29 w 312"/>
              <a:gd name="T57" fmla="*/ 169 h 284"/>
              <a:gd name="T58" fmla="*/ 0 w 312"/>
              <a:gd name="T59" fmla="*/ 148 h 284"/>
              <a:gd name="T60" fmla="*/ 29 w 312"/>
              <a:gd name="T61" fmla="*/ 129 h 284"/>
              <a:gd name="T62" fmla="*/ 0 w 312"/>
              <a:gd name="T63" fmla="*/ 105 h 284"/>
              <a:gd name="T64" fmla="*/ 29 w 312"/>
              <a:gd name="T65" fmla="*/ 89 h 284"/>
              <a:gd name="T66" fmla="*/ 0 w 312"/>
              <a:gd name="T67" fmla="*/ 65 h 284"/>
              <a:gd name="T68" fmla="*/ 29 w 312"/>
              <a:gd name="T69" fmla="*/ 14 h 284"/>
              <a:gd name="T70" fmla="*/ 42 w 312"/>
              <a:gd name="T71" fmla="*/ 0 h 284"/>
              <a:gd name="T72" fmla="*/ 144 w 312"/>
              <a:gd name="T73" fmla="*/ 228 h 284"/>
              <a:gd name="T74" fmla="*/ 181 w 312"/>
              <a:gd name="T75" fmla="*/ 225 h 284"/>
              <a:gd name="T76" fmla="*/ 146 w 312"/>
              <a:gd name="T77" fmla="*/ 188 h 284"/>
              <a:gd name="T78" fmla="*/ 144 w 312"/>
              <a:gd name="T79" fmla="*/ 228 h 284"/>
              <a:gd name="T80" fmla="*/ 277 w 312"/>
              <a:gd name="T81" fmla="*/ 62 h 284"/>
              <a:gd name="T82" fmla="*/ 197 w 312"/>
              <a:gd name="T83" fmla="*/ 209 h 284"/>
              <a:gd name="T84" fmla="*/ 277 w 312"/>
              <a:gd name="T85" fmla="*/ 6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12" h="284">
                <a:moveTo>
                  <a:pt x="42" y="0"/>
                </a:moveTo>
                <a:lnTo>
                  <a:pt x="240" y="0"/>
                </a:lnTo>
                <a:lnTo>
                  <a:pt x="253" y="0"/>
                </a:lnTo>
                <a:lnTo>
                  <a:pt x="253" y="14"/>
                </a:lnTo>
                <a:lnTo>
                  <a:pt x="253" y="59"/>
                </a:lnTo>
                <a:lnTo>
                  <a:pt x="229" y="83"/>
                </a:lnTo>
                <a:lnTo>
                  <a:pt x="229" y="24"/>
                </a:lnTo>
                <a:lnTo>
                  <a:pt x="53" y="24"/>
                </a:lnTo>
                <a:lnTo>
                  <a:pt x="53" y="41"/>
                </a:lnTo>
                <a:lnTo>
                  <a:pt x="66" y="35"/>
                </a:lnTo>
                <a:lnTo>
                  <a:pt x="77" y="33"/>
                </a:lnTo>
                <a:lnTo>
                  <a:pt x="88" y="54"/>
                </a:lnTo>
                <a:lnTo>
                  <a:pt x="77" y="59"/>
                </a:lnTo>
                <a:lnTo>
                  <a:pt x="53" y="67"/>
                </a:lnTo>
                <a:lnTo>
                  <a:pt x="53" y="81"/>
                </a:lnTo>
                <a:lnTo>
                  <a:pt x="66" y="75"/>
                </a:lnTo>
                <a:lnTo>
                  <a:pt x="77" y="73"/>
                </a:lnTo>
                <a:lnTo>
                  <a:pt x="88" y="94"/>
                </a:lnTo>
                <a:lnTo>
                  <a:pt x="77" y="99"/>
                </a:lnTo>
                <a:lnTo>
                  <a:pt x="53" y="107"/>
                </a:lnTo>
                <a:lnTo>
                  <a:pt x="53" y="124"/>
                </a:lnTo>
                <a:lnTo>
                  <a:pt x="66" y="118"/>
                </a:lnTo>
                <a:lnTo>
                  <a:pt x="77" y="113"/>
                </a:lnTo>
                <a:lnTo>
                  <a:pt x="88" y="134"/>
                </a:lnTo>
                <a:lnTo>
                  <a:pt x="77" y="140"/>
                </a:lnTo>
                <a:lnTo>
                  <a:pt x="53" y="150"/>
                </a:lnTo>
                <a:lnTo>
                  <a:pt x="53" y="164"/>
                </a:lnTo>
                <a:lnTo>
                  <a:pt x="66" y="158"/>
                </a:lnTo>
                <a:lnTo>
                  <a:pt x="77" y="153"/>
                </a:lnTo>
                <a:lnTo>
                  <a:pt x="88" y="174"/>
                </a:lnTo>
                <a:lnTo>
                  <a:pt x="77" y="180"/>
                </a:lnTo>
                <a:lnTo>
                  <a:pt x="53" y="190"/>
                </a:lnTo>
                <a:lnTo>
                  <a:pt x="53" y="207"/>
                </a:lnTo>
                <a:lnTo>
                  <a:pt x="66" y="201"/>
                </a:lnTo>
                <a:lnTo>
                  <a:pt x="77" y="196"/>
                </a:lnTo>
                <a:lnTo>
                  <a:pt x="88" y="217"/>
                </a:lnTo>
                <a:lnTo>
                  <a:pt x="77" y="223"/>
                </a:lnTo>
                <a:lnTo>
                  <a:pt x="53" y="233"/>
                </a:lnTo>
                <a:lnTo>
                  <a:pt x="53" y="252"/>
                </a:lnTo>
                <a:lnTo>
                  <a:pt x="53" y="260"/>
                </a:lnTo>
                <a:lnTo>
                  <a:pt x="229" y="260"/>
                </a:lnTo>
                <a:lnTo>
                  <a:pt x="229" y="207"/>
                </a:lnTo>
                <a:lnTo>
                  <a:pt x="253" y="182"/>
                </a:lnTo>
                <a:lnTo>
                  <a:pt x="253" y="273"/>
                </a:lnTo>
                <a:lnTo>
                  <a:pt x="253" y="284"/>
                </a:lnTo>
                <a:lnTo>
                  <a:pt x="240" y="284"/>
                </a:lnTo>
                <a:lnTo>
                  <a:pt x="42" y="284"/>
                </a:lnTo>
                <a:lnTo>
                  <a:pt x="29" y="284"/>
                </a:lnTo>
                <a:lnTo>
                  <a:pt x="29" y="273"/>
                </a:lnTo>
                <a:lnTo>
                  <a:pt x="29" y="252"/>
                </a:lnTo>
                <a:lnTo>
                  <a:pt x="5" y="252"/>
                </a:lnTo>
                <a:lnTo>
                  <a:pt x="0" y="231"/>
                </a:lnTo>
                <a:lnTo>
                  <a:pt x="29" y="217"/>
                </a:lnTo>
                <a:lnTo>
                  <a:pt x="29" y="209"/>
                </a:lnTo>
                <a:lnTo>
                  <a:pt x="5" y="209"/>
                </a:lnTo>
                <a:lnTo>
                  <a:pt x="0" y="188"/>
                </a:lnTo>
                <a:lnTo>
                  <a:pt x="29" y="174"/>
                </a:lnTo>
                <a:lnTo>
                  <a:pt x="29" y="169"/>
                </a:lnTo>
                <a:lnTo>
                  <a:pt x="5" y="169"/>
                </a:lnTo>
                <a:lnTo>
                  <a:pt x="0" y="148"/>
                </a:lnTo>
                <a:lnTo>
                  <a:pt x="29" y="134"/>
                </a:lnTo>
                <a:lnTo>
                  <a:pt x="29" y="129"/>
                </a:lnTo>
                <a:lnTo>
                  <a:pt x="5" y="129"/>
                </a:lnTo>
                <a:lnTo>
                  <a:pt x="0" y="105"/>
                </a:lnTo>
                <a:lnTo>
                  <a:pt x="29" y="91"/>
                </a:lnTo>
                <a:lnTo>
                  <a:pt x="29" y="89"/>
                </a:lnTo>
                <a:lnTo>
                  <a:pt x="5" y="89"/>
                </a:lnTo>
                <a:lnTo>
                  <a:pt x="0" y="65"/>
                </a:lnTo>
                <a:lnTo>
                  <a:pt x="29" y="51"/>
                </a:lnTo>
                <a:lnTo>
                  <a:pt x="29" y="14"/>
                </a:lnTo>
                <a:lnTo>
                  <a:pt x="29" y="0"/>
                </a:lnTo>
                <a:lnTo>
                  <a:pt x="42" y="0"/>
                </a:lnTo>
                <a:lnTo>
                  <a:pt x="42" y="0"/>
                </a:lnTo>
                <a:close/>
                <a:moveTo>
                  <a:pt x="144" y="228"/>
                </a:moveTo>
                <a:lnTo>
                  <a:pt x="162" y="225"/>
                </a:lnTo>
                <a:lnTo>
                  <a:pt x="181" y="225"/>
                </a:lnTo>
                <a:lnTo>
                  <a:pt x="165" y="207"/>
                </a:lnTo>
                <a:lnTo>
                  <a:pt x="146" y="188"/>
                </a:lnTo>
                <a:lnTo>
                  <a:pt x="144" y="207"/>
                </a:lnTo>
                <a:lnTo>
                  <a:pt x="144" y="228"/>
                </a:lnTo>
                <a:lnTo>
                  <a:pt x="144" y="228"/>
                </a:lnTo>
                <a:close/>
                <a:moveTo>
                  <a:pt x="277" y="62"/>
                </a:moveTo>
                <a:lnTo>
                  <a:pt x="162" y="174"/>
                </a:lnTo>
                <a:lnTo>
                  <a:pt x="197" y="209"/>
                </a:lnTo>
                <a:lnTo>
                  <a:pt x="312" y="99"/>
                </a:lnTo>
                <a:lnTo>
                  <a:pt x="277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243070" y="1416050"/>
            <a:ext cx="7146925" cy="3784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>
              <a:lnSpc>
                <a:spcPct val="20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（二）转折结构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auto">
              <a:lnSpc>
                <a:spcPct val="20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文段中出现转折结构，转折词之后为重点，需要重点关注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auto">
              <a:lnSpc>
                <a:spcPct val="20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常见转折词：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auto">
              <a:lnSpc>
                <a:spcPct val="20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但是、可是、然而、事实上、实际上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……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33" name="组合 32"/>
          <p:cNvGrpSpPr/>
          <p:nvPr/>
        </p:nvGrpSpPr>
        <p:grpSpPr bwMode="auto">
          <a:xfrm>
            <a:off x="1220153" y="1382078"/>
            <a:ext cx="2613025" cy="4094162"/>
            <a:chOff x="643035" y="1576619"/>
            <a:chExt cx="2613025" cy="4094163"/>
          </a:xfrm>
        </p:grpSpPr>
        <p:sp>
          <p:nvSpPr>
            <p:cNvPr id="34" name="矩形 33"/>
            <p:cNvSpPr/>
            <p:nvPr/>
          </p:nvSpPr>
          <p:spPr>
            <a:xfrm>
              <a:off x="643035" y="1576619"/>
              <a:ext cx="2613025" cy="4094163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7" name="矩形 6"/>
            <p:cNvSpPr>
              <a:spLocks noChangeArrowheads="1"/>
            </p:cNvSpPr>
            <p:nvPr/>
          </p:nvSpPr>
          <p:spPr bwMode="auto">
            <a:xfrm>
              <a:off x="1179610" y="4154084"/>
              <a:ext cx="1539875" cy="829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主观型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因果结构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643035" y="3484794"/>
              <a:ext cx="261302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6" name="Freeform 179"/>
          <p:cNvSpPr>
            <a:spLocks noEditPoints="1"/>
          </p:cNvSpPr>
          <p:nvPr/>
        </p:nvSpPr>
        <p:spPr bwMode="auto">
          <a:xfrm>
            <a:off x="7160895" y="1950085"/>
            <a:ext cx="920750" cy="1054735"/>
          </a:xfrm>
          <a:custGeom>
            <a:avLst/>
            <a:gdLst>
              <a:gd name="T0" fmla="*/ 47 w 87"/>
              <a:gd name="T1" fmla="*/ 0 h 114"/>
              <a:gd name="T2" fmla="*/ 50 w 87"/>
              <a:gd name="T3" fmla="*/ 1 h 114"/>
              <a:gd name="T4" fmla="*/ 87 w 87"/>
              <a:gd name="T5" fmla="*/ 28 h 114"/>
              <a:gd name="T6" fmla="*/ 87 w 87"/>
              <a:gd name="T7" fmla="*/ 109 h 114"/>
              <a:gd name="T8" fmla="*/ 82 w 87"/>
              <a:gd name="T9" fmla="*/ 114 h 114"/>
              <a:gd name="T10" fmla="*/ 14 w 87"/>
              <a:gd name="T11" fmla="*/ 114 h 114"/>
              <a:gd name="T12" fmla="*/ 2 w 87"/>
              <a:gd name="T13" fmla="*/ 105 h 114"/>
              <a:gd name="T14" fmla="*/ 0 w 87"/>
              <a:gd name="T15" fmla="*/ 101 h 114"/>
              <a:gd name="T16" fmla="*/ 0 w 87"/>
              <a:gd name="T17" fmla="*/ 0 h 114"/>
              <a:gd name="T18" fmla="*/ 22 w 87"/>
              <a:gd name="T19" fmla="*/ 90 h 114"/>
              <a:gd name="T20" fmla="*/ 33 w 87"/>
              <a:gd name="T21" fmla="*/ 67 h 114"/>
              <a:gd name="T22" fmla="*/ 43 w 87"/>
              <a:gd name="T23" fmla="*/ 74 h 114"/>
              <a:gd name="T24" fmla="*/ 25 w 87"/>
              <a:gd name="T25" fmla="*/ 92 h 114"/>
              <a:gd name="T26" fmla="*/ 52 w 87"/>
              <a:gd name="T27" fmla="*/ 84 h 114"/>
              <a:gd name="T28" fmla="*/ 55 w 87"/>
              <a:gd name="T29" fmla="*/ 56 h 114"/>
              <a:gd name="T30" fmla="*/ 55 w 87"/>
              <a:gd name="T31" fmla="*/ 56 h 114"/>
              <a:gd name="T32" fmla="*/ 55 w 87"/>
              <a:gd name="T33" fmla="*/ 56 h 114"/>
              <a:gd name="T34" fmla="*/ 54 w 87"/>
              <a:gd name="T35" fmla="*/ 56 h 114"/>
              <a:gd name="T36" fmla="*/ 54 w 87"/>
              <a:gd name="T37" fmla="*/ 56 h 114"/>
              <a:gd name="T38" fmla="*/ 54 w 87"/>
              <a:gd name="T39" fmla="*/ 55 h 114"/>
              <a:gd name="T40" fmla="*/ 53 w 87"/>
              <a:gd name="T41" fmla="*/ 55 h 114"/>
              <a:gd name="T42" fmla="*/ 53 w 87"/>
              <a:gd name="T43" fmla="*/ 55 h 114"/>
              <a:gd name="T44" fmla="*/ 53 w 87"/>
              <a:gd name="T45" fmla="*/ 55 h 114"/>
              <a:gd name="T46" fmla="*/ 53 w 87"/>
              <a:gd name="T47" fmla="*/ 55 h 114"/>
              <a:gd name="T48" fmla="*/ 52 w 87"/>
              <a:gd name="T49" fmla="*/ 54 h 114"/>
              <a:gd name="T50" fmla="*/ 52 w 87"/>
              <a:gd name="T51" fmla="*/ 54 h 114"/>
              <a:gd name="T52" fmla="*/ 52 w 87"/>
              <a:gd name="T53" fmla="*/ 54 h 114"/>
              <a:gd name="T54" fmla="*/ 49 w 87"/>
              <a:gd name="T55" fmla="*/ 52 h 114"/>
              <a:gd name="T56" fmla="*/ 49 w 87"/>
              <a:gd name="T57" fmla="*/ 52 h 114"/>
              <a:gd name="T58" fmla="*/ 48 w 87"/>
              <a:gd name="T59" fmla="*/ 51 h 114"/>
              <a:gd name="T60" fmla="*/ 48 w 87"/>
              <a:gd name="T61" fmla="*/ 51 h 114"/>
              <a:gd name="T62" fmla="*/ 48 w 87"/>
              <a:gd name="T63" fmla="*/ 51 h 114"/>
              <a:gd name="T64" fmla="*/ 47 w 87"/>
              <a:gd name="T65" fmla="*/ 51 h 114"/>
              <a:gd name="T66" fmla="*/ 47 w 87"/>
              <a:gd name="T67" fmla="*/ 51 h 114"/>
              <a:gd name="T68" fmla="*/ 47 w 87"/>
              <a:gd name="T69" fmla="*/ 50 h 114"/>
              <a:gd name="T70" fmla="*/ 47 w 87"/>
              <a:gd name="T71" fmla="*/ 50 h 114"/>
              <a:gd name="T72" fmla="*/ 46 w 87"/>
              <a:gd name="T73" fmla="*/ 50 h 114"/>
              <a:gd name="T74" fmla="*/ 46 w 87"/>
              <a:gd name="T75" fmla="*/ 50 h 114"/>
              <a:gd name="T76" fmla="*/ 46 w 87"/>
              <a:gd name="T77" fmla="*/ 50 h 114"/>
              <a:gd name="T78" fmla="*/ 45 w 87"/>
              <a:gd name="T79" fmla="*/ 49 h 114"/>
              <a:gd name="T80" fmla="*/ 40 w 87"/>
              <a:gd name="T81" fmla="*/ 45 h 114"/>
              <a:gd name="T82" fmla="*/ 20 w 87"/>
              <a:gd name="T83" fmla="*/ 88 h 114"/>
              <a:gd name="T84" fmla="*/ 38 w 87"/>
              <a:gd name="T85" fmla="*/ 93 h 114"/>
              <a:gd name="T86" fmla="*/ 69 w 87"/>
              <a:gd name="T87" fmla="*/ 87 h 114"/>
              <a:gd name="T88" fmla="*/ 38 w 87"/>
              <a:gd name="T89" fmla="*/ 93 h 114"/>
              <a:gd name="T90" fmla="*/ 71 w 87"/>
              <a:gd name="T91" fmla="*/ 52 h 114"/>
              <a:gd name="T92" fmla="*/ 37 w 87"/>
              <a:gd name="T93" fmla="*/ 40 h 114"/>
              <a:gd name="T94" fmla="*/ 11 w 87"/>
              <a:gd name="T95" fmla="*/ 99 h 114"/>
              <a:gd name="T96" fmla="*/ 20 w 87"/>
              <a:gd name="T97" fmla="*/ 104 h 114"/>
              <a:gd name="T98" fmla="*/ 77 w 87"/>
              <a:gd name="T99" fmla="*/ 34 h 114"/>
              <a:gd name="T100" fmla="*/ 46 w 87"/>
              <a:gd name="T101" fmla="*/ 11 h 114"/>
              <a:gd name="T102" fmla="*/ 10 w 87"/>
              <a:gd name="T103" fmla="*/ 10 h 114"/>
              <a:gd name="T104" fmla="*/ 11 w 87"/>
              <a:gd name="T105" fmla="*/ 9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7" h="114">
                <a:moveTo>
                  <a:pt x="5" y="0"/>
                </a:moveTo>
                <a:cubicBezTo>
                  <a:pt x="47" y="0"/>
                  <a:pt x="47" y="0"/>
                  <a:pt x="47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50" y="1"/>
                  <a:pt x="50" y="1"/>
                  <a:pt x="50" y="1"/>
                </a:cubicBezTo>
                <a:cubicBezTo>
                  <a:pt x="85" y="27"/>
                  <a:pt x="85" y="27"/>
                  <a:pt x="85" y="27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31"/>
                  <a:pt x="87" y="31"/>
                  <a:pt x="87" y="31"/>
                </a:cubicBezTo>
                <a:cubicBezTo>
                  <a:pt x="87" y="109"/>
                  <a:pt x="87" y="109"/>
                  <a:pt x="87" y="109"/>
                </a:cubicBezTo>
                <a:cubicBezTo>
                  <a:pt x="87" y="114"/>
                  <a:pt x="87" y="114"/>
                  <a:pt x="87" y="114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16" y="114"/>
                  <a:pt x="16" y="114"/>
                  <a:pt x="16" y="114"/>
                </a:cubicBezTo>
                <a:cubicBezTo>
                  <a:pt x="14" y="114"/>
                  <a:pt x="14" y="114"/>
                  <a:pt x="14" y="114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2" y="105"/>
                  <a:pt x="2" y="105"/>
                  <a:pt x="2" y="105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5"/>
                  <a:pt x="0" y="5"/>
                  <a:pt x="0" y="5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lose/>
                <a:moveTo>
                  <a:pt x="22" y="90"/>
                </a:moveTo>
                <a:cubicBezTo>
                  <a:pt x="33" y="75"/>
                  <a:pt x="33" y="75"/>
                  <a:pt x="33" y="75"/>
                </a:cubicBezTo>
                <a:cubicBezTo>
                  <a:pt x="31" y="73"/>
                  <a:pt x="31" y="69"/>
                  <a:pt x="33" y="67"/>
                </a:cubicBezTo>
                <a:cubicBezTo>
                  <a:pt x="35" y="64"/>
                  <a:pt x="39" y="63"/>
                  <a:pt x="41" y="65"/>
                </a:cubicBezTo>
                <a:cubicBezTo>
                  <a:pt x="44" y="67"/>
                  <a:pt x="45" y="71"/>
                  <a:pt x="43" y="74"/>
                </a:cubicBezTo>
                <a:cubicBezTo>
                  <a:pt x="41" y="77"/>
                  <a:pt x="38" y="78"/>
                  <a:pt x="36" y="77"/>
                </a:cubicBezTo>
                <a:cubicBezTo>
                  <a:pt x="25" y="92"/>
                  <a:pt x="25" y="92"/>
                  <a:pt x="25" y="92"/>
                </a:cubicBezTo>
                <a:cubicBezTo>
                  <a:pt x="26" y="92"/>
                  <a:pt x="26" y="93"/>
                  <a:pt x="27" y="93"/>
                </a:cubicBezTo>
                <a:cubicBezTo>
                  <a:pt x="35" y="90"/>
                  <a:pt x="44" y="87"/>
                  <a:pt x="52" y="84"/>
                </a:cubicBezTo>
                <a:cubicBezTo>
                  <a:pt x="52" y="76"/>
                  <a:pt x="55" y="68"/>
                  <a:pt x="61" y="60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49"/>
                  <a:pt x="45" y="49"/>
                  <a:pt x="45" y="49"/>
                </a:cubicBezTo>
                <a:cubicBezTo>
                  <a:pt x="45" y="49"/>
                  <a:pt x="45" y="49"/>
                  <a:pt x="45" y="49"/>
                </a:cubicBezTo>
                <a:cubicBezTo>
                  <a:pt x="40" y="45"/>
                  <a:pt x="40" y="45"/>
                  <a:pt x="40" y="45"/>
                </a:cubicBezTo>
                <a:cubicBezTo>
                  <a:pt x="34" y="53"/>
                  <a:pt x="28" y="59"/>
                  <a:pt x="20" y="62"/>
                </a:cubicBezTo>
                <a:cubicBezTo>
                  <a:pt x="20" y="71"/>
                  <a:pt x="20" y="79"/>
                  <a:pt x="20" y="88"/>
                </a:cubicBezTo>
                <a:cubicBezTo>
                  <a:pt x="21" y="89"/>
                  <a:pt x="21" y="89"/>
                  <a:pt x="22" y="90"/>
                </a:cubicBezTo>
                <a:close/>
                <a:moveTo>
                  <a:pt x="38" y="93"/>
                </a:moveTo>
                <a:cubicBezTo>
                  <a:pt x="69" y="93"/>
                  <a:pt x="69" y="93"/>
                  <a:pt x="69" y="93"/>
                </a:cubicBezTo>
                <a:cubicBezTo>
                  <a:pt x="69" y="87"/>
                  <a:pt x="69" y="87"/>
                  <a:pt x="69" y="87"/>
                </a:cubicBezTo>
                <a:cubicBezTo>
                  <a:pt x="56" y="87"/>
                  <a:pt x="56" y="87"/>
                  <a:pt x="56" y="87"/>
                </a:cubicBezTo>
                <a:cubicBezTo>
                  <a:pt x="38" y="93"/>
                  <a:pt x="38" y="93"/>
                  <a:pt x="38" y="93"/>
                </a:cubicBezTo>
                <a:close/>
                <a:moveTo>
                  <a:pt x="66" y="60"/>
                </a:moveTo>
                <a:cubicBezTo>
                  <a:pt x="71" y="52"/>
                  <a:pt x="71" y="52"/>
                  <a:pt x="71" y="52"/>
                </a:cubicBezTo>
                <a:cubicBezTo>
                  <a:pt x="43" y="32"/>
                  <a:pt x="43" y="32"/>
                  <a:pt x="43" y="32"/>
                </a:cubicBezTo>
                <a:cubicBezTo>
                  <a:pt x="37" y="40"/>
                  <a:pt x="37" y="40"/>
                  <a:pt x="37" y="40"/>
                </a:cubicBezTo>
                <a:cubicBezTo>
                  <a:pt x="66" y="60"/>
                  <a:pt x="66" y="60"/>
                  <a:pt x="66" y="60"/>
                </a:cubicBezTo>
                <a:close/>
                <a:moveTo>
                  <a:pt x="11" y="99"/>
                </a:moveTo>
                <a:cubicBezTo>
                  <a:pt x="20" y="98"/>
                  <a:pt x="20" y="98"/>
                  <a:pt x="20" y="98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77" y="34"/>
                  <a:pt x="77" y="34"/>
                  <a:pt x="77" y="34"/>
                </a:cubicBezTo>
                <a:cubicBezTo>
                  <a:pt x="47" y="24"/>
                  <a:pt x="47" y="24"/>
                  <a:pt x="47" y="24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99"/>
                  <a:pt x="10" y="99"/>
                  <a:pt x="10" y="99"/>
                </a:cubicBezTo>
                <a:lnTo>
                  <a:pt x="11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272" name="Freeform 175"/>
          <p:cNvSpPr>
            <a:spLocks noEditPoints="1"/>
          </p:cNvSpPr>
          <p:nvPr/>
        </p:nvSpPr>
        <p:spPr bwMode="auto">
          <a:xfrm>
            <a:off x="1986915" y="1796415"/>
            <a:ext cx="1080770" cy="1102995"/>
          </a:xfrm>
          <a:custGeom>
            <a:avLst/>
            <a:gdLst>
              <a:gd name="T0" fmla="*/ 240 w 312"/>
              <a:gd name="T1" fmla="*/ 0 h 284"/>
              <a:gd name="T2" fmla="*/ 253 w 312"/>
              <a:gd name="T3" fmla="*/ 14 h 284"/>
              <a:gd name="T4" fmla="*/ 229 w 312"/>
              <a:gd name="T5" fmla="*/ 83 h 284"/>
              <a:gd name="T6" fmla="*/ 53 w 312"/>
              <a:gd name="T7" fmla="*/ 24 h 284"/>
              <a:gd name="T8" fmla="*/ 66 w 312"/>
              <a:gd name="T9" fmla="*/ 35 h 284"/>
              <a:gd name="T10" fmla="*/ 88 w 312"/>
              <a:gd name="T11" fmla="*/ 54 h 284"/>
              <a:gd name="T12" fmla="*/ 53 w 312"/>
              <a:gd name="T13" fmla="*/ 67 h 284"/>
              <a:gd name="T14" fmla="*/ 66 w 312"/>
              <a:gd name="T15" fmla="*/ 75 h 284"/>
              <a:gd name="T16" fmla="*/ 88 w 312"/>
              <a:gd name="T17" fmla="*/ 94 h 284"/>
              <a:gd name="T18" fmla="*/ 53 w 312"/>
              <a:gd name="T19" fmla="*/ 107 h 284"/>
              <a:gd name="T20" fmla="*/ 66 w 312"/>
              <a:gd name="T21" fmla="*/ 118 h 284"/>
              <a:gd name="T22" fmla="*/ 88 w 312"/>
              <a:gd name="T23" fmla="*/ 134 h 284"/>
              <a:gd name="T24" fmla="*/ 53 w 312"/>
              <a:gd name="T25" fmla="*/ 150 h 284"/>
              <a:gd name="T26" fmla="*/ 66 w 312"/>
              <a:gd name="T27" fmla="*/ 158 h 284"/>
              <a:gd name="T28" fmla="*/ 88 w 312"/>
              <a:gd name="T29" fmla="*/ 174 h 284"/>
              <a:gd name="T30" fmla="*/ 53 w 312"/>
              <a:gd name="T31" fmla="*/ 190 h 284"/>
              <a:gd name="T32" fmla="*/ 66 w 312"/>
              <a:gd name="T33" fmla="*/ 201 h 284"/>
              <a:gd name="T34" fmla="*/ 88 w 312"/>
              <a:gd name="T35" fmla="*/ 217 h 284"/>
              <a:gd name="T36" fmla="*/ 53 w 312"/>
              <a:gd name="T37" fmla="*/ 233 h 284"/>
              <a:gd name="T38" fmla="*/ 53 w 312"/>
              <a:gd name="T39" fmla="*/ 260 h 284"/>
              <a:gd name="T40" fmla="*/ 229 w 312"/>
              <a:gd name="T41" fmla="*/ 207 h 284"/>
              <a:gd name="T42" fmla="*/ 253 w 312"/>
              <a:gd name="T43" fmla="*/ 273 h 284"/>
              <a:gd name="T44" fmla="*/ 240 w 312"/>
              <a:gd name="T45" fmla="*/ 284 h 284"/>
              <a:gd name="T46" fmla="*/ 29 w 312"/>
              <a:gd name="T47" fmla="*/ 284 h 284"/>
              <a:gd name="T48" fmla="*/ 29 w 312"/>
              <a:gd name="T49" fmla="*/ 252 h 284"/>
              <a:gd name="T50" fmla="*/ 0 w 312"/>
              <a:gd name="T51" fmla="*/ 231 h 284"/>
              <a:gd name="T52" fmla="*/ 29 w 312"/>
              <a:gd name="T53" fmla="*/ 209 h 284"/>
              <a:gd name="T54" fmla="*/ 0 w 312"/>
              <a:gd name="T55" fmla="*/ 188 h 284"/>
              <a:gd name="T56" fmla="*/ 29 w 312"/>
              <a:gd name="T57" fmla="*/ 169 h 284"/>
              <a:gd name="T58" fmla="*/ 0 w 312"/>
              <a:gd name="T59" fmla="*/ 148 h 284"/>
              <a:gd name="T60" fmla="*/ 29 w 312"/>
              <a:gd name="T61" fmla="*/ 129 h 284"/>
              <a:gd name="T62" fmla="*/ 0 w 312"/>
              <a:gd name="T63" fmla="*/ 105 h 284"/>
              <a:gd name="T64" fmla="*/ 29 w 312"/>
              <a:gd name="T65" fmla="*/ 89 h 284"/>
              <a:gd name="T66" fmla="*/ 0 w 312"/>
              <a:gd name="T67" fmla="*/ 65 h 284"/>
              <a:gd name="T68" fmla="*/ 29 w 312"/>
              <a:gd name="T69" fmla="*/ 14 h 284"/>
              <a:gd name="T70" fmla="*/ 42 w 312"/>
              <a:gd name="T71" fmla="*/ 0 h 284"/>
              <a:gd name="T72" fmla="*/ 144 w 312"/>
              <a:gd name="T73" fmla="*/ 228 h 284"/>
              <a:gd name="T74" fmla="*/ 181 w 312"/>
              <a:gd name="T75" fmla="*/ 225 h 284"/>
              <a:gd name="T76" fmla="*/ 146 w 312"/>
              <a:gd name="T77" fmla="*/ 188 h 284"/>
              <a:gd name="T78" fmla="*/ 144 w 312"/>
              <a:gd name="T79" fmla="*/ 228 h 284"/>
              <a:gd name="T80" fmla="*/ 277 w 312"/>
              <a:gd name="T81" fmla="*/ 62 h 284"/>
              <a:gd name="T82" fmla="*/ 197 w 312"/>
              <a:gd name="T83" fmla="*/ 209 h 284"/>
              <a:gd name="T84" fmla="*/ 277 w 312"/>
              <a:gd name="T85" fmla="*/ 6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12" h="284">
                <a:moveTo>
                  <a:pt x="42" y="0"/>
                </a:moveTo>
                <a:lnTo>
                  <a:pt x="240" y="0"/>
                </a:lnTo>
                <a:lnTo>
                  <a:pt x="253" y="0"/>
                </a:lnTo>
                <a:lnTo>
                  <a:pt x="253" y="14"/>
                </a:lnTo>
                <a:lnTo>
                  <a:pt x="253" y="59"/>
                </a:lnTo>
                <a:lnTo>
                  <a:pt x="229" y="83"/>
                </a:lnTo>
                <a:lnTo>
                  <a:pt x="229" y="24"/>
                </a:lnTo>
                <a:lnTo>
                  <a:pt x="53" y="24"/>
                </a:lnTo>
                <a:lnTo>
                  <a:pt x="53" y="41"/>
                </a:lnTo>
                <a:lnTo>
                  <a:pt x="66" y="35"/>
                </a:lnTo>
                <a:lnTo>
                  <a:pt x="77" y="33"/>
                </a:lnTo>
                <a:lnTo>
                  <a:pt x="88" y="54"/>
                </a:lnTo>
                <a:lnTo>
                  <a:pt x="77" y="59"/>
                </a:lnTo>
                <a:lnTo>
                  <a:pt x="53" y="67"/>
                </a:lnTo>
                <a:lnTo>
                  <a:pt x="53" y="81"/>
                </a:lnTo>
                <a:lnTo>
                  <a:pt x="66" y="75"/>
                </a:lnTo>
                <a:lnTo>
                  <a:pt x="77" y="73"/>
                </a:lnTo>
                <a:lnTo>
                  <a:pt x="88" y="94"/>
                </a:lnTo>
                <a:lnTo>
                  <a:pt x="77" y="99"/>
                </a:lnTo>
                <a:lnTo>
                  <a:pt x="53" y="107"/>
                </a:lnTo>
                <a:lnTo>
                  <a:pt x="53" y="124"/>
                </a:lnTo>
                <a:lnTo>
                  <a:pt x="66" y="118"/>
                </a:lnTo>
                <a:lnTo>
                  <a:pt x="77" y="113"/>
                </a:lnTo>
                <a:lnTo>
                  <a:pt x="88" y="134"/>
                </a:lnTo>
                <a:lnTo>
                  <a:pt x="77" y="140"/>
                </a:lnTo>
                <a:lnTo>
                  <a:pt x="53" y="150"/>
                </a:lnTo>
                <a:lnTo>
                  <a:pt x="53" y="164"/>
                </a:lnTo>
                <a:lnTo>
                  <a:pt x="66" y="158"/>
                </a:lnTo>
                <a:lnTo>
                  <a:pt x="77" y="153"/>
                </a:lnTo>
                <a:lnTo>
                  <a:pt x="88" y="174"/>
                </a:lnTo>
                <a:lnTo>
                  <a:pt x="77" y="180"/>
                </a:lnTo>
                <a:lnTo>
                  <a:pt x="53" y="190"/>
                </a:lnTo>
                <a:lnTo>
                  <a:pt x="53" y="207"/>
                </a:lnTo>
                <a:lnTo>
                  <a:pt x="66" y="201"/>
                </a:lnTo>
                <a:lnTo>
                  <a:pt x="77" y="196"/>
                </a:lnTo>
                <a:lnTo>
                  <a:pt x="88" y="217"/>
                </a:lnTo>
                <a:lnTo>
                  <a:pt x="77" y="223"/>
                </a:lnTo>
                <a:lnTo>
                  <a:pt x="53" y="233"/>
                </a:lnTo>
                <a:lnTo>
                  <a:pt x="53" y="252"/>
                </a:lnTo>
                <a:lnTo>
                  <a:pt x="53" y="260"/>
                </a:lnTo>
                <a:lnTo>
                  <a:pt x="229" y="260"/>
                </a:lnTo>
                <a:lnTo>
                  <a:pt x="229" y="207"/>
                </a:lnTo>
                <a:lnTo>
                  <a:pt x="253" y="182"/>
                </a:lnTo>
                <a:lnTo>
                  <a:pt x="253" y="273"/>
                </a:lnTo>
                <a:lnTo>
                  <a:pt x="253" y="284"/>
                </a:lnTo>
                <a:lnTo>
                  <a:pt x="240" y="284"/>
                </a:lnTo>
                <a:lnTo>
                  <a:pt x="42" y="284"/>
                </a:lnTo>
                <a:lnTo>
                  <a:pt x="29" y="284"/>
                </a:lnTo>
                <a:lnTo>
                  <a:pt x="29" y="273"/>
                </a:lnTo>
                <a:lnTo>
                  <a:pt x="29" y="252"/>
                </a:lnTo>
                <a:lnTo>
                  <a:pt x="5" y="252"/>
                </a:lnTo>
                <a:lnTo>
                  <a:pt x="0" y="231"/>
                </a:lnTo>
                <a:lnTo>
                  <a:pt x="29" y="217"/>
                </a:lnTo>
                <a:lnTo>
                  <a:pt x="29" y="209"/>
                </a:lnTo>
                <a:lnTo>
                  <a:pt x="5" y="209"/>
                </a:lnTo>
                <a:lnTo>
                  <a:pt x="0" y="188"/>
                </a:lnTo>
                <a:lnTo>
                  <a:pt x="29" y="174"/>
                </a:lnTo>
                <a:lnTo>
                  <a:pt x="29" y="169"/>
                </a:lnTo>
                <a:lnTo>
                  <a:pt x="5" y="169"/>
                </a:lnTo>
                <a:lnTo>
                  <a:pt x="0" y="148"/>
                </a:lnTo>
                <a:lnTo>
                  <a:pt x="29" y="134"/>
                </a:lnTo>
                <a:lnTo>
                  <a:pt x="29" y="129"/>
                </a:lnTo>
                <a:lnTo>
                  <a:pt x="5" y="129"/>
                </a:lnTo>
                <a:lnTo>
                  <a:pt x="0" y="105"/>
                </a:lnTo>
                <a:lnTo>
                  <a:pt x="29" y="91"/>
                </a:lnTo>
                <a:lnTo>
                  <a:pt x="29" y="89"/>
                </a:lnTo>
                <a:lnTo>
                  <a:pt x="5" y="89"/>
                </a:lnTo>
                <a:lnTo>
                  <a:pt x="0" y="65"/>
                </a:lnTo>
                <a:lnTo>
                  <a:pt x="29" y="51"/>
                </a:lnTo>
                <a:lnTo>
                  <a:pt x="29" y="14"/>
                </a:lnTo>
                <a:lnTo>
                  <a:pt x="29" y="0"/>
                </a:lnTo>
                <a:lnTo>
                  <a:pt x="42" y="0"/>
                </a:lnTo>
                <a:lnTo>
                  <a:pt x="42" y="0"/>
                </a:lnTo>
                <a:close/>
                <a:moveTo>
                  <a:pt x="144" y="228"/>
                </a:moveTo>
                <a:lnTo>
                  <a:pt x="162" y="225"/>
                </a:lnTo>
                <a:lnTo>
                  <a:pt x="181" y="225"/>
                </a:lnTo>
                <a:lnTo>
                  <a:pt x="165" y="207"/>
                </a:lnTo>
                <a:lnTo>
                  <a:pt x="146" y="188"/>
                </a:lnTo>
                <a:lnTo>
                  <a:pt x="144" y="207"/>
                </a:lnTo>
                <a:lnTo>
                  <a:pt x="144" y="228"/>
                </a:lnTo>
                <a:lnTo>
                  <a:pt x="144" y="228"/>
                </a:lnTo>
                <a:close/>
                <a:moveTo>
                  <a:pt x="277" y="62"/>
                </a:moveTo>
                <a:lnTo>
                  <a:pt x="162" y="174"/>
                </a:lnTo>
                <a:lnTo>
                  <a:pt x="197" y="209"/>
                </a:lnTo>
                <a:lnTo>
                  <a:pt x="312" y="99"/>
                </a:lnTo>
                <a:lnTo>
                  <a:pt x="277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243070" y="1416050"/>
            <a:ext cx="7146925" cy="3784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>
              <a:lnSpc>
                <a:spcPct val="20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（三）因果结构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auto">
              <a:lnSpc>
                <a:spcPct val="20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文段中出现因果结构，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结果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为重点，需要重点关注（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之所以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....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是因为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....“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例外）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auto">
              <a:lnSpc>
                <a:spcPct val="20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常见因果词：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auto">
              <a:lnSpc>
                <a:spcPct val="20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因为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......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所以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......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，由于，因此，故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……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33" name="组合 32"/>
          <p:cNvGrpSpPr/>
          <p:nvPr/>
        </p:nvGrpSpPr>
        <p:grpSpPr bwMode="auto">
          <a:xfrm>
            <a:off x="1220153" y="1382078"/>
            <a:ext cx="2613025" cy="4094162"/>
            <a:chOff x="643035" y="1576619"/>
            <a:chExt cx="2613025" cy="4094163"/>
          </a:xfrm>
        </p:grpSpPr>
        <p:sp>
          <p:nvSpPr>
            <p:cNvPr id="34" name="矩形 33"/>
            <p:cNvSpPr/>
            <p:nvPr/>
          </p:nvSpPr>
          <p:spPr>
            <a:xfrm>
              <a:off x="643035" y="1576619"/>
              <a:ext cx="2613025" cy="4094163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7" name="矩形 6"/>
            <p:cNvSpPr>
              <a:spLocks noChangeArrowheads="1"/>
            </p:cNvSpPr>
            <p:nvPr/>
          </p:nvSpPr>
          <p:spPr bwMode="auto">
            <a:xfrm>
              <a:off x="1179610" y="4154084"/>
              <a:ext cx="1539875" cy="829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主观型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643035" y="3484794"/>
              <a:ext cx="261302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6" name="Freeform 179"/>
          <p:cNvSpPr>
            <a:spLocks noEditPoints="1"/>
          </p:cNvSpPr>
          <p:nvPr/>
        </p:nvSpPr>
        <p:spPr bwMode="auto">
          <a:xfrm>
            <a:off x="7160895" y="1950085"/>
            <a:ext cx="920750" cy="1054735"/>
          </a:xfrm>
          <a:custGeom>
            <a:avLst/>
            <a:gdLst>
              <a:gd name="T0" fmla="*/ 47 w 87"/>
              <a:gd name="T1" fmla="*/ 0 h 114"/>
              <a:gd name="T2" fmla="*/ 50 w 87"/>
              <a:gd name="T3" fmla="*/ 1 h 114"/>
              <a:gd name="T4" fmla="*/ 87 w 87"/>
              <a:gd name="T5" fmla="*/ 28 h 114"/>
              <a:gd name="T6" fmla="*/ 87 w 87"/>
              <a:gd name="T7" fmla="*/ 109 h 114"/>
              <a:gd name="T8" fmla="*/ 82 w 87"/>
              <a:gd name="T9" fmla="*/ 114 h 114"/>
              <a:gd name="T10" fmla="*/ 14 w 87"/>
              <a:gd name="T11" fmla="*/ 114 h 114"/>
              <a:gd name="T12" fmla="*/ 2 w 87"/>
              <a:gd name="T13" fmla="*/ 105 h 114"/>
              <a:gd name="T14" fmla="*/ 0 w 87"/>
              <a:gd name="T15" fmla="*/ 101 h 114"/>
              <a:gd name="T16" fmla="*/ 0 w 87"/>
              <a:gd name="T17" fmla="*/ 0 h 114"/>
              <a:gd name="T18" fmla="*/ 22 w 87"/>
              <a:gd name="T19" fmla="*/ 90 h 114"/>
              <a:gd name="T20" fmla="*/ 33 w 87"/>
              <a:gd name="T21" fmla="*/ 67 h 114"/>
              <a:gd name="T22" fmla="*/ 43 w 87"/>
              <a:gd name="T23" fmla="*/ 74 h 114"/>
              <a:gd name="T24" fmla="*/ 25 w 87"/>
              <a:gd name="T25" fmla="*/ 92 h 114"/>
              <a:gd name="T26" fmla="*/ 52 w 87"/>
              <a:gd name="T27" fmla="*/ 84 h 114"/>
              <a:gd name="T28" fmla="*/ 55 w 87"/>
              <a:gd name="T29" fmla="*/ 56 h 114"/>
              <a:gd name="T30" fmla="*/ 55 w 87"/>
              <a:gd name="T31" fmla="*/ 56 h 114"/>
              <a:gd name="T32" fmla="*/ 55 w 87"/>
              <a:gd name="T33" fmla="*/ 56 h 114"/>
              <a:gd name="T34" fmla="*/ 54 w 87"/>
              <a:gd name="T35" fmla="*/ 56 h 114"/>
              <a:gd name="T36" fmla="*/ 54 w 87"/>
              <a:gd name="T37" fmla="*/ 56 h 114"/>
              <a:gd name="T38" fmla="*/ 54 w 87"/>
              <a:gd name="T39" fmla="*/ 55 h 114"/>
              <a:gd name="T40" fmla="*/ 53 w 87"/>
              <a:gd name="T41" fmla="*/ 55 h 114"/>
              <a:gd name="T42" fmla="*/ 53 w 87"/>
              <a:gd name="T43" fmla="*/ 55 h 114"/>
              <a:gd name="T44" fmla="*/ 53 w 87"/>
              <a:gd name="T45" fmla="*/ 55 h 114"/>
              <a:gd name="T46" fmla="*/ 53 w 87"/>
              <a:gd name="T47" fmla="*/ 55 h 114"/>
              <a:gd name="T48" fmla="*/ 52 w 87"/>
              <a:gd name="T49" fmla="*/ 54 h 114"/>
              <a:gd name="T50" fmla="*/ 52 w 87"/>
              <a:gd name="T51" fmla="*/ 54 h 114"/>
              <a:gd name="T52" fmla="*/ 52 w 87"/>
              <a:gd name="T53" fmla="*/ 54 h 114"/>
              <a:gd name="T54" fmla="*/ 49 w 87"/>
              <a:gd name="T55" fmla="*/ 52 h 114"/>
              <a:gd name="T56" fmla="*/ 49 w 87"/>
              <a:gd name="T57" fmla="*/ 52 h 114"/>
              <a:gd name="T58" fmla="*/ 48 w 87"/>
              <a:gd name="T59" fmla="*/ 51 h 114"/>
              <a:gd name="T60" fmla="*/ 48 w 87"/>
              <a:gd name="T61" fmla="*/ 51 h 114"/>
              <a:gd name="T62" fmla="*/ 48 w 87"/>
              <a:gd name="T63" fmla="*/ 51 h 114"/>
              <a:gd name="T64" fmla="*/ 47 w 87"/>
              <a:gd name="T65" fmla="*/ 51 h 114"/>
              <a:gd name="T66" fmla="*/ 47 w 87"/>
              <a:gd name="T67" fmla="*/ 51 h 114"/>
              <a:gd name="T68" fmla="*/ 47 w 87"/>
              <a:gd name="T69" fmla="*/ 50 h 114"/>
              <a:gd name="T70" fmla="*/ 47 w 87"/>
              <a:gd name="T71" fmla="*/ 50 h 114"/>
              <a:gd name="T72" fmla="*/ 46 w 87"/>
              <a:gd name="T73" fmla="*/ 50 h 114"/>
              <a:gd name="T74" fmla="*/ 46 w 87"/>
              <a:gd name="T75" fmla="*/ 50 h 114"/>
              <a:gd name="T76" fmla="*/ 46 w 87"/>
              <a:gd name="T77" fmla="*/ 50 h 114"/>
              <a:gd name="T78" fmla="*/ 45 w 87"/>
              <a:gd name="T79" fmla="*/ 49 h 114"/>
              <a:gd name="T80" fmla="*/ 40 w 87"/>
              <a:gd name="T81" fmla="*/ 45 h 114"/>
              <a:gd name="T82" fmla="*/ 20 w 87"/>
              <a:gd name="T83" fmla="*/ 88 h 114"/>
              <a:gd name="T84" fmla="*/ 38 w 87"/>
              <a:gd name="T85" fmla="*/ 93 h 114"/>
              <a:gd name="T86" fmla="*/ 69 w 87"/>
              <a:gd name="T87" fmla="*/ 87 h 114"/>
              <a:gd name="T88" fmla="*/ 38 w 87"/>
              <a:gd name="T89" fmla="*/ 93 h 114"/>
              <a:gd name="T90" fmla="*/ 71 w 87"/>
              <a:gd name="T91" fmla="*/ 52 h 114"/>
              <a:gd name="T92" fmla="*/ 37 w 87"/>
              <a:gd name="T93" fmla="*/ 40 h 114"/>
              <a:gd name="T94" fmla="*/ 11 w 87"/>
              <a:gd name="T95" fmla="*/ 99 h 114"/>
              <a:gd name="T96" fmla="*/ 20 w 87"/>
              <a:gd name="T97" fmla="*/ 104 h 114"/>
              <a:gd name="T98" fmla="*/ 77 w 87"/>
              <a:gd name="T99" fmla="*/ 34 h 114"/>
              <a:gd name="T100" fmla="*/ 46 w 87"/>
              <a:gd name="T101" fmla="*/ 11 h 114"/>
              <a:gd name="T102" fmla="*/ 10 w 87"/>
              <a:gd name="T103" fmla="*/ 10 h 114"/>
              <a:gd name="T104" fmla="*/ 11 w 87"/>
              <a:gd name="T105" fmla="*/ 9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7" h="114">
                <a:moveTo>
                  <a:pt x="5" y="0"/>
                </a:moveTo>
                <a:cubicBezTo>
                  <a:pt x="47" y="0"/>
                  <a:pt x="47" y="0"/>
                  <a:pt x="47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50" y="1"/>
                  <a:pt x="50" y="1"/>
                  <a:pt x="50" y="1"/>
                </a:cubicBezTo>
                <a:cubicBezTo>
                  <a:pt x="85" y="27"/>
                  <a:pt x="85" y="27"/>
                  <a:pt x="85" y="27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31"/>
                  <a:pt x="87" y="31"/>
                  <a:pt x="87" y="31"/>
                </a:cubicBezTo>
                <a:cubicBezTo>
                  <a:pt x="87" y="109"/>
                  <a:pt x="87" y="109"/>
                  <a:pt x="87" y="109"/>
                </a:cubicBezTo>
                <a:cubicBezTo>
                  <a:pt x="87" y="114"/>
                  <a:pt x="87" y="114"/>
                  <a:pt x="87" y="114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16" y="114"/>
                  <a:pt x="16" y="114"/>
                  <a:pt x="16" y="114"/>
                </a:cubicBezTo>
                <a:cubicBezTo>
                  <a:pt x="14" y="114"/>
                  <a:pt x="14" y="114"/>
                  <a:pt x="14" y="114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2" y="105"/>
                  <a:pt x="2" y="105"/>
                  <a:pt x="2" y="105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5"/>
                  <a:pt x="0" y="5"/>
                  <a:pt x="0" y="5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lose/>
                <a:moveTo>
                  <a:pt x="22" y="90"/>
                </a:moveTo>
                <a:cubicBezTo>
                  <a:pt x="33" y="75"/>
                  <a:pt x="33" y="75"/>
                  <a:pt x="33" y="75"/>
                </a:cubicBezTo>
                <a:cubicBezTo>
                  <a:pt x="31" y="73"/>
                  <a:pt x="31" y="69"/>
                  <a:pt x="33" y="67"/>
                </a:cubicBezTo>
                <a:cubicBezTo>
                  <a:pt x="35" y="64"/>
                  <a:pt x="39" y="63"/>
                  <a:pt x="41" y="65"/>
                </a:cubicBezTo>
                <a:cubicBezTo>
                  <a:pt x="44" y="67"/>
                  <a:pt x="45" y="71"/>
                  <a:pt x="43" y="74"/>
                </a:cubicBezTo>
                <a:cubicBezTo>
                  <a:pt x="41" y="77"/>
                  <a:pt x="38" y="78"/>
                  <a:pt x="36" y="77"/>
                </a:cubicBezTo>
                <a:cubicBezTo>
                  <a:pt x="25" y="92"/>
                  <a:pt x="25" y="92"/>
                  <a:pt x="25" y="92"/>
                </a:cubicBezTo>
                <a:cubicBezTo>
                  <a:pt x="26" y="92"/>
                  <a:pt x="26" y="93"/>
                  <a:pt x="27" y="93"/>
                </a:cubicBezTo>
                <a:cubicBezTo>
                  <a:pt x="35" y="90"/>
                  <a:pt x="44" y="87"/>
                  <a:pt x="52" y="84"/>
                </a:cubicBezTo>
                <a:cubicBezTo>
                  <a:pt x="52" y="76"/>
                  <a:pt x="55" y="68"/>
                  <a:pt x="61" y="60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49"/>
                  <a:pt x="45" y="49"/>
                  <a:pt x="45" y="49"/>
                </a:cubicBezTo>
                <a:cubicBezTo>
                  <a:pt x="45" y="49"/>
                  <a:pt x="45" y="49"/>
                  <a:pt x="45" y="49"/>
                </a:cubicBezTo>
                <a:cubicBezTo>
                  <a:pt x="40" y="45"/>
                  <a:pt x="40" y="45"/>
                  <a:pt x="40" y="45"/>
                </a:cubicBezTo>
                <a:cubicBezTo>
                  <a:pt x="34" y="53"/>
                  <a:pt x="28" y="59"/>
                  <a:pt x="20" y="62"/>
                </a:cubicBezTo>
                <a:cubicBezTo>
                  <a:pt x="20" y="71"/>
                  <a:pt x="20" y="79"/>
                  <a:pt x="20" y="88"/>
                </a:cubicBezTo>
                <a:cubicBezTo>
                  <a:pt x="21" y="89"/>
                  <a:pt x="21" y="89"/>
                  <a:pt x="22" y="90"/>
                </a:cubicBezTo>
                <a:close/>
                <a:moveTo>
                  <a:pt x="38" y="93"/>
                </a:moveTo>
                <a:cubicBezTo>
                  <a:pt x="69" y="93"/>
                  <a:pt x="69" y="93"/>
                  <a:pt x="69" y="93"/>
                </a:cubicBezTo>
                <a:cubicBezTo>
                  <a:pt x="69" y="87"/>
                  <a:pt x="69" y="87"/>
                  <a:pt x="69" y="87"/>
                </a:cubicBezTo>
                <a:cubicBezTo>
                  <a:pt x="56" y="87"/>
                  <a:pt x="56" y="87"/>
                  <a:pt x="56" y="87"/>
                </a:cubicBezTo>
                <a:cubicBezTo>
                  <a:pt x="38" y="93"/>
                  <a:pt x="38" y="93"/>
                  <a:pt x="38" y="93"/>
                </a:cubicBezTo>
                <a:close/>
                <a:moveTo>
                  <a:pt x="66" y="60"/>
                </a:moveTo>
                <a:cubicBezTo>
                  <a:pt x="71" y="52"/>
                  <a:pt x="71" y="52"/>
                  <a:pt x="71" y="52"/>
                </a:cubicBezTo>
                <a:cubicBezTo>
                  <a:pt x="43" y="32"/>
                  <a:pt x="43" y="32"/>
                  <a:pt x="43" y="32"/>
                </a:cubicBezTo>
                <a:cubicBezTo>
                  <a:pt x="37" y="40"/>
                  <a:pt x="37" y="40"/>
                  <a:pt x="37" y="40"/>
                </a:cubicBezTo>
                <a:cubicBezTo>
                  <a:pt x="66" y="60"/>
                  <a:pt x="66" y="60"/>
                  <a:pt x="66" y="60"/>
                </a:cubicBezTo>
                <a:close/>
                <a:moveTo>
                  <a:pt x="11" y="99"/>
                </a:moveTo>
                <a:cubicBezTo>
                  <a:pt x="20" y="98"/>
                  <a:pt x="20" y="98"/>
                  <a:pt x="20" y="98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77" y="34"/>
                  <a:pt x="77" y="34"/>
                  <a:pt x="77" y="34"/>
                </a:cubicBezTo>
                <a:cubicBezTo>
                  <a:pt x="47" y="24"/>
                  <a:pt x="47" y="24"/>
                  <a:pt x="47" y="24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99"/>
                  <a:pt x="10" y="99"/>
                  <a:pt x="10" y="99"/>
                </a:cubicBezTo>
                <a:lnTo>
                  <a:pt x="11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272" name="Freeform 175"/>
          <p:cNvSpPr>
            <a:spLocks noEditPoints="1"/>
          </p:cNvSpPr>
          <p:nvPr/>
        </p:nvSpPr>
        <p:spPr bwMode="auto">
          <a:xfrm>
            <a:off x="1986915" y="1796415"/>
            <a:ext cx="1080770" cy="1102995"/>
          </a:xfrm>
          <a:custGeom>
            <a:avLst/>
            <a:gdLst>
              <a:gd name="T0" fmla="*/ 240 w 312"/>
              <a:gd name="T1" fmla="*/ 0 h 284"/>
              <a:gd name="T2" fmla="*/ 253 w 312"/>
              <a:gd name="T3" fmla="*/ 14 h 284"/>
              <a:gd name="T4" fmla="*/ 229 w 312"/>
              <a:gd name="T5" fmla="*/ 83 h 284"/>
              <a:gd name="T6" fmla="*/ 53 w 312"/>
              <a:gd name="T7" fmla="*/ 24 h 284"/>
              <a:gd name="T8" fmla="*/ 66 w 312"/>
              <a:gd name="T9" fmla="*/ 35 h 284"/>
              <a:gd name="T10" fmla="*/ 88 w 312"/>
              <a:gd name="T11" fmla="*/ 54 h 284"/>
              <a:gd name="T12" fmla="*/ 53 w 312"/>
              <a:gd name="T13" fmla="*/ 67 h 284"/>
              <a:gd name="T14" fmla="*/ 66 w 312"/>
              <a:gd name="T15" fmla="*/ 75 h 284"/>
              <a:gd name="T16" fmla="*/ 88 w 312"/>
              <a:gd name="T17" fmla="*/ 94 h 284"/>
              <a:gd name="T18" fmla="*/ 53 w 312"/>
              <a:gd name="T19" fmla="*/ 107 h 284"/>
              <a:gd name="T20" fmla="*/ 66 w 312"/>
              <a:gd name="T21" fmla="*/ 118 h 284"/>
              <a:gd name="T22" fmla="*/ 88 w 312"/>
              <a:gd name="T23" fmla="*/ 134 h 284"/>
              <a:gd name="T24" fmla="*/ 53 w 312"/>
              <a:gd name="T25" fmla="*/ 150 h 284"/>
              <a:gd name="T26" fmla="*/ 66 w 312"/>
              <a:gd name="T27" fmla="*/ 158 h 284"/>
              <a:gd name="T28" fmla="*/ 88 w 312"/>
              <a:gd name="T29" fmla="*/ 174 h 284"/>
              <a:gd name="T30" fmla="*/ 53 w 312"/>
              <a:gd name="T31" fmla="*/ 190 h 284"/>
              <a:gd name="T32" fmla="*/ 66 w 312"/>
              <a:gd name="T33" fmla="*/ 201 h 284"/>
              <a:gd name="T34" fmla="*/ 88 w 312"/>
              <a:gd name="T35" fmla="*/ 217 h 284"/>
              <a:gd name="T36" fmla="*/ 53 w 312"/>
              <a:gd name="T37" fmla="*/ 233 h 284"/>
              <a:gd name="T38" fmla="*/ 53 w 312"/>
              <a:gd name="T39" fmla="*/ 260 h 284"/>
              <a:gd name="T40" fmla="*/ 229 w 312"/>
              <a:gd name="T41" fmla="*/ 207 h 284"/>
              <a:gd name="T42" fmla="*/ 253 w 312"/>
              <a:gd name="T43" fmla="*/ 273 h 284"/>
              <a:gd name="T44" fmla="*/ 240 w 312"/>
              <a:gd name="T45" fmla="*/ 284 h 284"/>
              <a:gd name="T46" fmla="*/ 29 w 312"/>
              <a:gd name="T47" fmla="*/ 284 h 284"/>
              <a:gd name="T48" fmla="*/ 29 w 312"/>
              <a:gd name="T49" fmla="*/ 252 h 284"/>
              <a:gd name="T50" fmla="*/ 0 w 312"/>
              <a:gd name="T51" fmla="*/ 231 h 284"/>
              <a:gd name="T52" fmla="*/ 29 w 312"/>
              <a:gd name="T53" fmla="*/ 209 h 284"/>
              <a:gd name="T54" fmla="*/ 0 w 312"/>
              <a:gd name="T55" fmla="*/ 188 h 284"/>
              <a:gd name="T56" fmla="*/ 29 w 312"/>
              <a:gd name="T57" fmla="*/ 169 h 284"/>
              <a:gd name="T58" fmla="*/ 0 w 312"/>
              <a:gd name="T59" fmla="*/ 148 h 284"/>
              <a:gd name="T60" fmla="*/ 29 w 312"/>
              <a:gd name="T61" fmla="*/ 129 h 284"/>
              <a:gd name="T62" fmla="*/ 0 w 312"/>
              <a:gd name="T63" fmla="*/ 105 h 284"/>
              <a:gd name="T64" fmla="*/ 29 w 312"/>
              <a:gd name="T65" fmla="*/ 89 h 284"/>
              <a:gd name="T66" fmla="*/ 0 w 312"/>
              <a:gd name="T67" fmla="*/ 65 h 284"/>
              <a:gd name="T68" fmla="*/ 29 w 312"/>
              <a:gd name="T69" fmla="*/ 14 h 284"/>
              <a:gd name="T70" fmla="*/ 42 w 312"/>
              <a:gd name="T71" fmla="*/ 0 h 284"/>
              <a:gd name="T72" fmla="*/ 144 w 312"/>
              <a:gd name="T73" fmla="*/ 228 h 284"/>
              <a:gd name="T74" fmla="*/ 181 w 312"/>
              <a:gd name="T75" fmla="*/ 225 h 284"/>
              <a:gd name="T76" fmla="*/ 146 w 312"/>
              <a:gd name="T77" fmla="*/ 188 h 284"/>
              <a:gd name="T78" fmla="*/ 144 w 312"/>
              <a:gd name="T79" fmla="*/ 228 h 284"/>
              <a:gd name="T80" fmla="*/ 277 w 312"/>
              <a:gd name="T81" fmla="*/ 62 h 284"/>
              <a:gd name="T82" fmla="*/ 197 w 312"/>
              <a:gd name="T83" fmla="*/ 209 h 284"/>
              <a:gd name="T84" fmla="*/ 277 w 312"/>
              <a:gd name="T85" fmla="*/ 6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12" h="284">
                <a:moveTo>
                  <a:pt x="42" y="0"/>
                </a:moveTo>
                <a:lnTo>
                  <a:pt x="240" y="0"/>
                </a:lnTo>
                <a:lnTo>
                  <a:pt x="253" y="0"/>
                </a:lnTo>
                <a:lnTo>
                  <a:pt x="253" y="14"/>
                </a:lnTo>
                <a:lnTo>
                  <a:pt x="253" y="59"/>
                </a:lnTo>
                <a:lnTo>
                  <a:pt x="229" y="83"/>
                </a:lnTo>
                <a:lnTo>
                  <a:pt x="229" y="24"/>
                </a:lnTo>
                <a:lnTo>
                  <a:pt x="53" y="24"/>
                </a:lnTo>
                <a:lnTo>
                  <a:pt x="53" y="41"/>
                </a:lnTo>
                <a:lnTo>
                  <a:pt x="66" y="35"/>
                </a:lnTo>
                <a:lnTo>
                  <a:pt x="77" y="33"/>
                </a:lnTo>
                <a:lnTo>
                  <a:pt x="88" y="54"/>
                </a:lnTo>
                <a:lnTo>
                  <a:pt x="77" y="59"/>
                </a:lnTo>
                <a:lnTo>
                  <a:pt x="53" y="67"/>
                </a:lnTo>
                <a:lnTo>
                  <a:pt x="53" y="81"/>
                </a:lnTo>
                <a:lnTo>
                  <a:pt x="66" y="75"/>
                </a:lnTo>
                <a:lnTo>
                  <a:pt x="77" y="73"/>
                </a:lnTo>
                <a:lnTo>
                  <a:pt x="88" y="94"/>
                </a:lnTo>
                <a:lnTo>
                  <a:pt x="77" y="99"/>
                </a:lnTo>
                <a:lnTo>
                  <a:pt x="53" y="107"/>
                </a:lnTo>
                <a:lnTo>
                  <a:pt x="53" y="124"/>
                </a:lnTo>
                <a:lnTo>
                  <a:pt x="66" y="118"/>
                </a:lnTo>
                <a:lnTo>
                  <a:pt x="77" y="113"/>
                </a:lnTo>
                <a:lnTo>
                  <a:pt x="88" y="134"/>
                </a:lnTo>
                <a:lnTo>
                  <a:pt x="77" y="140"/>
                </a:lnTo>
                <a:lnTo>
                  <a:pt x="53" y="150"/>
                </a:lnTo>
                <a:lnTo>
                  <a:pt x="53" y="164"/>
                </a:lnTo>
                <a:lnTo>
                  <a:pt x="66" y="158"/>
                </a:lnTo>
                <a:lnTo>
                  <a:pt x="77" y="153"/>
                </a:lnTo>
                <a:lnTo>
                  <a:pt x="88" y="174"/>
                </a:lnTo>
                <a:lnTo>
                  <a:pt x="77" y="180"/>
                </a:lnTo>
                <a:lnTo>
                  <a:pt x="53" y="190"/>
                </a:lnTo>
                <a:lnTo>
                  <a:pt x="53" y="207"/>
                </a:lnTo>
                <a:lnTo>
                  <a:pt x="66" y="201"/>
                </a:lnTo>
                <a:lnTo>
                  <a:pt x="77" y="196"/>
                </a:lnTo>
                <a:lnTo>
                  <a:pt x="88" y="217"/>
                </a:lnTo>
                <a:lnTo>
                  <a:pt x="77" y="223"/>
                </a:lnTo>
                <a:lnTo>
                  <a:pt x="53" y="233"/>
                </a:lnTo>
                <a:lnTo>
                  <a:pt x="53" y="252"/>
                </a:lnTo>
                <a:lnTo>
                  <a:pt x="53" y="260"/>
                </a:lnTo>
                <a:lnTo>
                  <a:pt x="229" y="260"/>
                </a:lnTo>
                <a:lnTo>
                  <a:pt x="229" y="207"/>
                </a:lnTo>
                <a:lnTo>
                  <a:pt x="253" y="182"/>
                </a:lnTo>
                <a:lnTo>
                  <a:pt x="253" y="273"/>
                </a:lnTo>
                <a:lnTo>
                  <a:pt x="253" y="284"/>
                </a:lnTo>
                <a:lnTo>
                  <a:pt x="240" y="284"/>
                </a:lnTo>
                <a:lnTo>
                  <a:pt x="42" y="284"/>
                </a:lnTo>
                <a:lnTo>
                  <a:pt x="29" y="284"/>
                </a:lnTo>
                <a:lnTo>
                  <a:pt x="29" y="273"/>
                </a:lnTo>
                <a:lnTo>
                  <a:pt x="29" y="252"/>
                </a:lnTo>
                <a:lnTo>
                  <a:pt x="5" y="252"/>
                </a:lnTo>
                <a:lnTo>
                  <a:pt x="0" y="231"/>
                </a:lnTo>
                <a:lnTo>
                  <a:pt x="29" y="217"/>
                </a:lnTo>
                <a:lnTo>
                  <a:pt x="29" y="209"/>
                </a:lnTo>
                <a:lnTo>
                  <a:pt x="5" y="209"/>
                </a:lnTo>
                <a:lnTo>
                  <a:pt x="0" y="188"/>
                </a:lnTo>
                <a:lnTo>
                  <a:pt x="29" y="174"/>
                </a:lnTo>
                <a:lnTo>
                  <a:pt x="29" y="169"/>
                </a:lnTo>
                <a:lnTo>
                  <a:pt x="5" y="169"/>
                </a:lnTo>
                <a:lnTo>
                  <a:pt x="0" y="148"/>
                </a:lnTo>
                <a:lnTo>
                  <a:pt x="29" y="134"/>
                </a:lnTo>
                <a:lnTo>
                  <a:pt x="29" y="129"/>
                </a:lnTo>
                <a:lnTo>
                  <a:pt x="5" y="129"/>
                </a:lnTo>
                <a:lnTo>
                  <a:pt x="0" y="105"/>
                </a:lnTo>
                <a:lnTo>
                  <a:pt x="29" y="91"/>
                </a:lnTo>
                <a:lnTo>
                  <a:pt x="29" y="89"/>
                </a:lnTo>
                <a:lnTo>
                  <a:pt x="5" y="89"/>
                </a:lnTo>
                <a:lnTo>
                  <a:pt x="0" y="65"/>
                </a:lnTo>
                <a:lnTo>
                  <a:pt x="29" y="51"/>
                </a:lnTo>
                <a:lnTo>
                  <a:pt x="29" y="14"/>
                </a:lnTo>
                <a:lnTo>
                  <a:pt x="29" y="0"/>
                </a:lnTo>
                <a:lnTo>
                  <a:pt x="42" y="0"/>
                </a:lnTo>
                <a:lnTo>
                  <a:pt x="42" y="0"/>
                </a:lnTo>
                <a:close/>
                <a:moveTo>
                  <a:pt x="144" y="228"/>
                </a:moveTo>
                <a:lnTo>
                  <a:pt x="162" y="225"/>
                </a:lnTo>
                <a:lnTo>
                  <a:pt x="181" y="225"/>
                </a:lnTo>
                <a:lnTo>
                  <a:pt x="165" y="207"/>
                </a:lnTo>
                <a:lnTo>
                  <a:pt x="146" y="188"/>
                </a:lnTo>
                <a:lnTo>
                  <a:pt x="144" y="207"/>
                </a:lnTo>
                <a:lnTo>
                  <a:pt x="144" y="228"/>
                </a:lnTo>
                <a:lnTo>
                  <a:pt x="144" y="228"/>
                </a:lnTo>
                <a:close/>
                <a:moveTo>
                  <a:pt x="277" y="62"/>
                </a:moveTo>
                <a:lnTo>
                  <a:pt x="162" y="174"/>
                </a:lnTo>
                <a:lnTo>
                  <a:pt x="197" y="209"/>
                </a:lnTo>
                <a:lnTo>
                  <a:pt x="312" y="99"/>
                </a:lnTo>
                <a:lnTo>
                  <a:pt x="277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242435" y="1189355"/>
            <a:ext cx="7816215" cy="45231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>
              <a:lnSpc>
                <a:spcPct val="20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（四）关键词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auto">
              <a:lnSpc>
                <a:spcPct val="20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）引出观点的词：觉得，认为，推测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......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auto">
              <a:lnSpc>
                <a:spcPct val="20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）重点强调的词：就是，正是，恰恰是，简直是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......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auto">
              <a:lnSpc>
                <a:spcPct val="20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）对策、提倡词：应该，必须，需要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......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auto">
              <a:lnSpc>
                <a:spcPct val="20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）表示总结的词：总之，因此，所以说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......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auto">
              <a:lnSpc>
                <a:spcPct val="20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以上词语之后的内容，均为文段重点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33" name="组合 32"/>
          <p:cNvGrpSpPr/>
          <p:nvPr/>
        </p:nvGrpSpPr>
        <p:grpSpPr bwMode="auto">
          <a:xfrm>
            <a:off x="1220153" y="1382078"/>
            <a:ext cx="2613025" cy="4094162"/>
            <a:chOff x="643035" y="1576619"/>
            <a:chExt cx="2613025" cy="4094163"/>
          </a:xfrm>
        </p:grpSpPr>
        <p:sp>
          <p:nvSpPr>
            <p:cNvPr id="34" name="矩形 33"/>
            <p:cNvSpPr/>
            <p:nvPr/>
          </p:nvSpPr>
          <p:spPr>
            <a:xfrm>
              <a:off x="643035" y="1576619"/>
              <a:ext cx="2613025" cy="4094163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7" name="矩形 6"/>
            <p:cNvSpPr>
              <a:spLocks noChangeArrowheads="1"/>
            </p:cNvSpPr>
            <p:nvPr/>
          </p:nvSpPr>
          <p:spPr bwMode="auto">
            <a:xfrm>
              <a:off x="1179610" y="4154084"/>
              <a:ext cx="1539875" cy="1198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主观型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示例二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643035" y="3484794"/>
              <a:ext cx="261302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6" name="Freeform 179"/>
          <p:cNvSpPr>
            <a:spLocks noEditPoints="1"/>
          </p:cNvSpPr>
          <p:nvPr/>
        </p:nvSpPr>
        <p:spPr bwMode="auto">
          <a:xfrm>
            <a:off x="7160895" y="1950085"/>
            <a:ext cx="920750" cy="1054735"/>
          </a:xfrm>
          <a:custGeom>
            <a:avLst/>
            <a:gdLst>
              <a:gd name="T0" fmla="*/ 47 w 87"/>
              <a:gd name="T1" fmla="*/ 0 h 114"/>
              <a:gd name="T2" fmla="*/ 50 w 87"/>
              <a:gd name="T3" fmla="*/ 1 h 114"/>
              <a:gd name="T4" fmla="*/ 87 w 87"/>
              <a:gd name="T5" fmla="*/ 28 h 114"/>
              <a:gd name="T6" fmla="*/ 87 w 87"/>
              <a:gd name="T7" fmla="*/ 109 h 114"/>
              <a:gd name="T8" fmla="*/ 82 w 87"/>
              <a:gd name="T9" fmla="*/ 114 h 114"/>
              <a:gd name="T10" fmla="*/ 14 w 87"/>
              <a:gd name="T11" fmla="*/ 114 h 114"/>
              <a:gd name="T12" fmla="*/ 2 w 87"/>
              <a:gd name="T13" fmla="*/ 105 h 114"/>
              <a:gd name="T14" fmla="*/ 0 w 87"/>
              <a:gd name="T15" fmla="*/ 101 h 114"/>
              <a:gd name="T16" fmla="*/ 0 w 87"/>
              <a:gd name="T17" fmla="*/ 0 h 114"/>
              <a:gd name="T18" fmla="*/ 22 w 87"/>
              <a:gd name="T19" fmla="*/ 90 h 114"/>
              <a:gd name="T20" fmla="*/ 33 w 87"/>
              <a:gd name="T21" fmla="*/ 67 h 114"/>
              <a:gd name="T22" fmla="*/ 43 w 87"/>
              <a:gd name="T23" fmla="*/ 74 h 114"/>
              <a:gd name="T24" fmla="*/ 25 w 87"/>
              <a:gd name="T25" fmla="*/ 92 h 114"/>
              <a:gd name="T26" fmla="*/ 52 w 87"/>
              <a:gd name="T27" fmla="*/ 84 h 114"/>
              <a:gd name="T28" fmla="*/ 55 w 87"/>
              <a:gd name="T29" fmla="*/ 56 h 114"/>
              <a:gd name="T30" fmla="*/ 55 w 87"/>
              <a:gd name="T31" fmla="*/ 56 h 114"/>
              <a:gd name="T32" fmla="*/ 55 w 87"/>
              <a:gd name="T33" fmla="*/ 56 h 114"/>
              <a:gd name="T34" fmla="*/ 54 w 87"/>
              <a:gd name="T35" fmla="*/ 56 h 114"/>
              <a:gd name="T36" fmla="*/ 54 w 87"/>
              <a:gd name="T37" fmla="*/ 56 h 114"/>
              <a:gd name="T38" fmla="*/ 54 w 87"/>
              <a:gd name="T39" fmla="*/ 55 h 114"/>
              <a:gd name="T40" fmla="*/ 53 w 87"/>
              <a:gd name="T41" fmla="*/ 55 h 114"/>
              <a:gd name="T42" fmla="*/ 53 w 87"/>
              <a:gd name="T43" fmla="*/ 55 h 114"/>
              <a:gd name="T44" fmla="*/ 53 w 87"/>
              <a:gd name="T45" fmla="*/ 55 h 114"/>
              <a:gd name="T46" fmla="*/ 53 w 87"/>
              <a:gd name="T47" fmla="*/ 55 h 114"/>
              <a:gd name="T48" fmla="*/ 52 w 87"/>
              <a:gd name="T49" fmla="*/ 54 h 114"/>
              <a:gd name="T50" fmla="*/ 52 w 87"/>
              <a:gd name="T51" fmla="*/ 54 h 114"/>
              <a:gd name="T52" fmla="*/ 52 w 87"/>
              <a:gd name="T53" fmla="*/ 54 h 114"/>
              <a:gd name="T54" fmla="*/ 49 w 87"/>
              <a:gd name="T55" fmla="*/ 52 h 114"/>
              <a:gd name="T56" fmla="*/ 49 w 87"/>
              <a:gd name="T57" fmla="*/ 52 h 114"/>
              <a:gd name="T58" fmla="*/ 48 w 87"/>
              <a:gd name="T59" fmla="*/ 51 h 114"/>
              <a:gd name="T60" fmla="*/ 48 w 87"/>
              <a:gd name="T61" fmla="*/ 51 h 114"/>
              <a:gd name="T62" fmla="*/ 48 w 87"/>
              <a:gd name="T63" fmla="*/ 51 h 114"/>
              <a:gd name="T64" fmla="*/ 47 w 87"/>
              <a:gd name="T65" fmla="*/ 51 h 114"/>
              <a:gd name="T66" fmla="*/ 47 w 87"/>
              <a:gd name="T67" fmla="*/ 51 h 114"/>
              <a:gd name="T68" fmla="*/ 47 w 87"/>
              <a:gd name="T69" fmla="*/ 50 h 114"/>
              <a:gd name="T70" fmla="*/ 47 w 87"/>
              <a:gd name="T71" fmla="*/ 50 h 114"/>
              <a:gd name="T72" fmla="*/ 46 w 87"/>
              <a:gd name="T73" fmla="*/ 50 h 114"/>
              <a:gd name="T74" fmla="*/ 46 w 87"/>
              <a:gd name="T75" fmla="*/ 50 h 114"/>
              <a:gd name="T76" fmla="*/ 46 w 87"/>
              <a:gd name="T77" fmla="*/ 50 h 114"/>
              <a:gd name="T78" fmla="*/ 45 w 87"/>
              <a:gd name="T79" fmla="*/ 49 h 114"/>
              <a:gd name="T80" fmla="*/ 40 w 87"/>
              <a:gd name="T81" fmla="*/ 45 h 114"/>
              <a:gd name="T82" fmla="*/ 20 w 87"/>
              <a:gd name="T83" fmla="*/ 88 h 114"/>
              <a:gd name="T84" fmla="*/ 38 w 87"/>
              <a:gd name="T85" fmla="*/ 93 h 114"/>
              <a:gd name="T86" fmla="*/ 69 w 87"/>
              <a:gd name="T87" fmla="*/ 87 h 114"/>
              <a:gd name="T88" fmla="*/ 38 w 87"/>
              <a:gd name="T89" fmla="*/ 93 h 114"/>
              <a:gd name="T90" fmla="*/ 71 w 87"/>
              <a:gd name="T91" fmla="*/ 52 h 114"/>
              <a:gd name="T92" fmla="*/ 37 w 87"/>
              <a:gd name="T93" fmla="*/ 40 h 114"/>
              <a:gd name="T94" fmla="*/ 11 w 87"/>
              <a:gd name="T95" fmla="*/ 99 h 114"/>
              <a:gd name="T96" fmla="*/ 20 w 87"/>
              <a:gd name="T97" fmla="*/ 104 h 114"/>
              <a:gd name="T98" fmla="*/ 77 w 87"/>
              <a:gd name="T99" fmla="*/ 34 h 114"/>
              <a:gd name="T100" fmla="*/ 46 w 87"/>
              <a:gd name="T101" fmla="*/ 11 h 114"/>
              <a:gd name="T102" fmla="*/ 10 w 87"/>
              <a:gd name="T103" fmla="*/ 10 h 114"/>
              <a:gd name="T104" fmla="*/ 11 w 87"/>
              <a:gd name="T105" fmla="*/ 9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7" h="114">
                <a:moveTo>
                  <a:pt x="5" y="0"/>
                </a:moveTo>
                <a:cubicBezTo>
                  <a:pt x="47" y="0"/>
                  <a:pt x="47" y="0"/>
                  <a:pt x="47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50" y="1"/>
                  <a:pt x="50" y="1"/>
                  <a:pt x="50" y="1"/>
                </a:cubicBezTo>
                <a:cubicBezTo>
                  <a:pt x="85" y="27"/>
                  <a:pt x="85" y="27"/>
                  <a:pt x="85" y="27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31"/>
                  <a:pt x="87" y="31"/>
                  <a:pt x="87" y="31"/>
                </a:cubicBezTo>
                <a:cubicBezTo>
                  <a:pt x="87" y="109"/>
                  <a:pt x="87" y="109"/>
                  <a:pt x="87" y="109"/>
                </a:cubicBezTo>
                <a:cubicBezTo>
                  <a:pt x="87" y="114"/>
                  <a:pt x="87" y="114"/>
                  <a:pt x="87" y="114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16" y="114"/>
                  <a:pt x="16" y="114"/>
                  <a:pt x="16" y="114"/>
                </a:cubicBezTo>
                <a:cubicBezTo>
                  <a:pt x="14" y="114"/>
                  <a:pt x="14" y="114"/>
                  <a:pt x="14" y="114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2" y="105"/>
                  <a:pt x="2" y="105"/>
                  <a:pt x="2" y="105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5"/>
                  <a:pt x="0" y="5"/>
                  <a:pt x="0" y="5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lose/>
                <a:moveTo>
                  <a:pt x="22" y="90"/>
                </a:moveTo>
                <a:cubicBezTo>
                  <a:pt x="33" y="75"/>
                  <a:pt x="33" y="75"/>
                  <a:pt x="33" y="75"/>
                </a:cubicBezTo>
                <a:cubicBezTo>
                  <a:pt x="31" y="73"/>
                  <a:pt x="31" y="69"/>
                  <a:pt x="33" y="67"/>
                </a:cubicBezTo>
                <a:cubicBezTo>
                  <a:pt x="35" y="64"/>
                  <a:pt x="39" y="63"/>
                  <a:pt x="41" y="65"/>
                </a:cubicBezTo>
                <a:cubicBezTo>
                  <a:pt x="44" y="67"/>
                  <a:pt x="45" y="71"/>
                  <a:pt x="43" y="74"/>
                </a:cubicBezTo>
                <a:cubicBezTo>
                  <a:pt x="41" y="77"/>
                  <a:pt x="38" y="78"/>
                  <a:pt x="36" y="77"/>
                </a:cubicBezTo>
                <a:cubicBezTo>
                  <a:pt x="25" y="92"/>
                  <a:pt x="25" y="92"/>
                  <a:pt x="25" y="92"/>
                </a:cubicBezTo>
                <a:cubicBezTo>
                  <a:pt x="26" y="92"/>
                  <a:pt x="26" y="93"/>
                  <a:pt x="27" y="93"/>
                </a:cubicBezTo>
                <a:cubicBezTo>
                  <a:pt x="35" y="90"/>
                  <a:pt x="44" y="87"/>
                  <a:pt x="52" y="84"/>
                </a:cubicBezTo>
                <a:cubicBezTo>
                  <a:pt x="52" y="76"/>
                  <a:pt x="55" y="68"/>
                  <a:pt x="61" y="60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49"/>
                  <a:pt x="45" y="49"/>
                  <a:pt x="45" y="49"/>
                </a:cubicBezTo>
                <a:cubicBezTo>
                  <a:pt x="45" y="49"/>
                  <a:pt x="45" y="49"/>
                  <a:pt x="45" y="49"/>
                </a:cubicBezTo>
                <a:cubicBezTo>
                  <a:pt x="40" y="45"/>
                  <a:pt x="40" y="45"/>
                  <a:pt x="40" y="45"/>
                </a:cubicBezTo>
                <a:cubicBezTo>
                  <a:pt x="34" y="53"/>
                  <a:pt x="28" y="59"/>
                  <a:pt x="20" y="62"/>
                </a:cubicBezTo>
                <a:cubicBezTo>
                  <a:pt x="20" y="71"/>
                  <a:pt x="20" y="79"/>
                  <a:pt x="20" y="88"/>
                </a:cubicBezTo>
                <a:cubicBezTo>
                  <a:pt x="21" y="89"/>
                  <a:pt x="21" y="89"/>
                  <a:pt x="22" y="90"/>
                </a:cubicBezTo>
                <a:close/>
                <a:moveTo>
                  <a:pt x="38" y="93"/>
                </a:moveTo>
                <a:cubicBezTo>
                  <a:pt x="69" y="93"/>
                  <a:pt x="69" y="93"/>
                  <a:pt x="69" y="93"/>
                </a:cubicBezTo>
                <a:cubicBezTo>
                  <a:pt x="69" y="87"/>
                  <a:pt x="69" y="87"/>
                  <a:pt x="69" y="87"/>
                </a:cubicBezTo>
                <a:cubicBezTo>
                  <a:pt x="56" y="87"/>
                  <a:pt x="56" y="87"/>
                  <a:pt x="56" y="87"/>
                </a:cubicBezTo>
                <a:cubicBezTo>
                  <a:pt x="38" y="93"/>
                  <a:pt x="38" y="93"/>
                  <a:pt x="38" y="93"/>
                </a:cubicBezTo>
                <a:close/>
                <a:moveTo>
                  <a:pt x="66" y="60"/>
                </a:moveTo>
                <a:cubicBezTo>
                  <a:pt x="71" y="52"/>
                  <a:pt x="71" y="52"/>
                  <a:pt x="71" y="52"/>
                </a:cubicBezTo>
                <a:cubicBezTo>
                  <a:pt x="43" y="32"/>
                  <a:pt x="43" y="32"/>
                  <a:pt x="43" y="32"/>
                </a:cubicBezTo>
                <a:cubicBezTo>
                  <a:pt x="37" y="40"/>
                  <a:pt x="37" y="40"/>
                  <a:pt x="37" y="40"/>
                </a:cubicBezTo>
                <a:cubicBezTo>
                  <a:pt x="66" y="60"/>
                  <a:pt x="66" y="60"/>
                  <a:pt x="66" y="60"/>
                </a:cubicBezTo>
                <a:close/>
                <a:moveTo>
                  <a:pt x="11" y="99"/>
                </a:moveTo>
                <a:cubicBezTo>
                  <a:pt x="20" y="98"/>
                  <a:pt x="20" y="98"/>
                  <a:pt x="20" y="98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77" y="34"/>
                  <a:pt x="77" y="34"/>
                  <a:pt x="77" y="34"/>
                </a:cubicBezTo>
                <a:cubicBezTo>
                  <a:pt x="47" y="24"/>
                  <a:pt x="47" y="24"/>
                  <a:pt x="47" y="24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99"/>
                  <a:pt x="10" y="99"/>
                  <a:pt x="10" y="99"/>
                </a:cubicBezTo>
                <a:lnTo>
                  <a:pt x="11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272" name="Freeform 175"/>
          <p:cNvSpPr>
            <a:spLocks noEditPoints="1"/>
          </p:cNvSpPr>
          <p:nvPr/>
        </p:nvSpPr>
        <p:spPr bwMode="auto">
          <a:xfrm>
            <a:off x="1986915" y="1796415"/>
            <a:ext cx="1080770" cy="1102995"/>
          </a:xfrm>
          <a:custGeom>
            <a:avLst/>
            <a:gdLst>
              <a:gd name="T0" fmla="*/ 240 w 312"/>
              <a:gd name="T1" fmla="*/ 0 h 284"/>
              <a:gd name="T2" fmla="*/ 253 w 312"/>
              <a:gd name="T3" fmla="*/ 14 h 284"/>
              <a:gd name="T4" fmla="*/ 229 w 312"/>
              <a:gd name="T5" fmla="*/ 83 h 284"/>
              <a:gd name="T6" fmla="*/ 53 w 312"/>
              <a:gd name="T7" fmla="*/ 24 h 284"/>
              <a:gd name="T8" fmla="*/ 66 w 312"/>
              <a:gd name="T9" fmla="*/ 35 h 284"/>
              <a:gd name="T10" fmla="*/ 88 w 312"/>
              <a:gd name="T11" fmla="*/ 54 h 284"/>
              <a:gd name="T12" fmla="*/ 53 w 312"/>
              <a:gd name="T13" fmla="*/ 67 h 284"/>
              <a:gd name="T14" fmla="*/ 66 w 312"/>
              <a:gd name="T15" fmla="*/ 75 h 284"/>
              <a:gd name="T16" fmla="*/ 88 w 312"/>
              <a:gd name="T17" fmla="*/ 94 h 284"/>
              <a:gd name="T18" fmla="*/ 53 w 312"/>
              <a:gd name="T19" fmla="*/ 107 h 284"/>
              <a:gd name="T20" fmla="*/ 66 w 312"/>
              <a:gd name="T21" fmla="*/ 118 h 284"/>
              <a:gd name="T22" fmla="*/ 88 w 312"/>
              <a:gd name="T23" fmla="*/ 134 h 284"/>
              <a:gd name="T24" fmla="*/ 53 w 312"/>
              <a:gd name="T25" fmla="*/ 150 h 284"/>
              <a:gd name="T26" fmla="*/ 66 w 312"/>
              <a:gd name="T27" fmla="*/ 158 h 284"/>
              <a:gd name="T28" fmla="*/ 88 w 312"/>
              <a:gd name="T29" fmla="*/ 174 h 284"/>
              <a:gd name="T30" fmla="*/ 53 w 312"/>
              <a:gd name="T31" fmla="*/ 190 h 284"/>
              <a:gd name="T32" fmla="*/ 66 w 312"/>
              <a:gd name="T33" fmla="*/ 201 h 284"/>
              <a:gd name="T34" fmla="*/ 88 w 312"/>
              <a:gd name="T35" fmla="*/ 217 h 284"/>
              <a:gd name="T36" fmla="*/ 53 w 312"/>
              <a:gd name="T37" fmla="*/ 233 h 284"/>
              <a:gd name="T38" fmla="*/ 53 w 312"/>
              <a:gd name="T39" fmla="*/ 260 h 284"/>
              <a:gd name="T40" fmla="*/ 229 w 312"/>
              <a:gd name="T41" fmla="*/ 207 h 284"/>
              <a:gd name="T42" fmla="*/ 253 w 312"/>
              <a:gd name="T43" fmla="*/ 273 h 284"/>
              <a:gd name="T44" fmla="*/ 240 w 312"/>
              <a:gd name="T45" fmla="*/ 284 h 284"/>
              <a:gd name="T46" fmla="*/ 29 w 312"/>
              <a:gd name="T47" fmla="*/ 284 h 284"/>
              <a:gd name="T48" fmla="*/ 29 w 312"/>
              <a:gd name="T49" fmla="*/ 252 h 284"/>
              <a:gd name="T50" fmla="*/ 0 w 312"/>
              <a:gd name="T51" fmla="*/ 231 h 284"/>
              <a:gd name="T52" fmla="*/ 29 w 312"/>
              <a:gd name="T53" fmla="*/ 209 h 284"/>
              <a:gd name="T54" fmla="*/ 0 w 312"/>
              <a:gd name="T55" fmla="*/ 188 h 284"/>
              <a:gd name="T56" fmla="*/ 29 w 312"/>
              <a:gd name="T57" fmla="*/ 169 h 284"/>
              <a:gd name="T58" fmla="*/ 0 w 312"/>
              <a:gd name="T59" fmla="*/ 148 h 284"/>
              <a:gd name="T60" fmla="*/ 29 w 312"/>
              <a:gd name="T61" fmla="*/ 129 h 284"/>
              <a:gd name="T62" fmla="*/ 0 w 312"/>
              <a:gd name="T63" fmla="*/ 105 h 284"/>
              <a:gd name="T64" fmla="*/ 29 w 312"/>
              <a:gd name="T65" fmla="*/ 89 h 284"/>
              <a:gd name="T66" fmla="*/ 0 w 312"/>
              <a:gd name="T67" fmla="*/ 65 h 284"/>
              <a:gd name="T68" fmla="*/ 29 w 312"/>
              <a:gd name="T69" fmla="*/ 14 h 284"/>
              <a:gd name="T70" fmla="*/ 42 w 312"/>
              <a:gd name="T71" fmla="*/ 0 h 284"/>
              <a:gd name="T72" fmla="*/ 144 w 312"/>
              <a:gd name="T73" fmla="*/ 228 h 284"/>
              <a:gd name="T74" fmla="*/ 181 w 312"/>
              <a:gd name="T75" fmla="*/ 225 h 284"/>
              <a:gd name="T76" fmla="*/ 146 w 312"/>
              <a:gd name="T77" fmla="*/ 188 h 284"/>
              <a:gd name="T78" fmla="*/ 144 w 312"/>
              <a:gd name="T79" fmla="*/ 228 h 284"/>
              <a:gd name="T80" fmla="*/ 277 w 312"/>
              <a:gd name="T81" fmla="*/ 62 h 284"/>
              <a:gd name="T82" fmla="*/ 197 w 312"/>
              <a:gd name="T83" fmla="*/ 209 h 284"/>
              <a:gd name="T84" fmla="*/ 277 w 312"/>
              <a:gd name="T85" fmla="*/ 6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12" h="284">
                <a:moveTo>
                  <a:pt x="42" y="0"/>
                </a:moveTo>
                <a:lnTo>
                  <a:pt x="240" y="0"/>
                </a:lnTo>
                <a:lnTo>
                  <a:pt x="253" y="0"/>
                </a:lnTo>
                <a:lnTo>
                  <a:pt x="253" y="14"/>
                </a:lnTo>
                <a:lnTo>
                  <a:pt x="253" y="59"/>
                </a:lnTo>
                <a:lnTo>
                  <a:pt x="229" y="83"/>
                </a:lnTo>
                <a:lnTo>
                  <a:pt x="229" y="24"/>
                </a:lnTo>
                <a:lnTo>
                  <a:pt x="53" y="24"/>
                </a:lnTo>
                <a:lnTo>
                  <a:pt x="53" y="41"/>
                </a:lnTo>
                <a:lnTo>
                  <a:pt x="66" y="35"/>
                </a:lnTo>
                <a:lnTo>
                  <a:pt x="77" y="33"/>
                </a:lnTo>
                <a:lnTo>
                  <a:pt x="88" y="54"/>
                </a:lnTo>
                <a:lnTo>
                  <a:pt x="77" y="59"/>
                </a:lnTo>
                <a:lnTo>
                  <a:pt x="53" y="67"/>
                </a:lnTo>
                <a:lnTo>
                  <a:pt x="53" y="81"/>
                </a:lnTo>
                <a:lnTo>
                  <a:pt x="66" y="75"/>
                </a:lnTo>
                <a:lnTo>
                  <a:pt x="77" y="73"/>
                </a:lnTo>
                <a:lnTo>
                  <a:pt x="88" y="94"/>
                </a:lnTo>
                <a:lnTo>
                  <a:pt x="77" y="99"/>
                </a:lnTo>
                <a:lnTo>
                  <a:pt x="53" y="107"/>
                </a:lnTo>
                <a:lnTo>
                  <a:pt x="53" y="124"/>
                </a:lnTo>
                <a:lnTo>
                  <a:pt x="66" y="118"/>
                </a:lnTo>
                <a:lnTo>
                  <a:pt x="77" y="113"/>
                </a:lnTo>
                <a:lnTo>
                  <a:pt x="88" y="134"/>
                </a:lnTo>
                <a:lnTo>
                  <a:pt x="77" y="140"/>
                </a:lnTo>
                <a:lnTo>
                  <a:pt x="53" y="150"/>
                </a:lnTo>
                <a:lnTo>
                  <a:pt x="53" y="164"/>
                </a:lnTo>
                <a:lnTo>
                  <a:pt x="66" y="158"/>
                </a:lnTo>
                <a:lnTo>
                  <a:pt x="77" y="153"/>
                </a:lnTo>
                <a:lnTo>
                  <a:pt x="88" y="174"/>
                </a:lnTo>
                <a:lnTo>
                  <a:pt x="77" y="180"/>
                </a:lnTo>
                <a:lnTo>
                  <a:pt x="53" y="190"/>
                </a:lnTo>
                <a:lnTo>
                  <a:pt x="53" y="207"/>
                </a:lnTo>
                <a:lnTo>
                  <a:pt x="66" y="201"/>
                </a:lnTo>
                <a:lnTo>
                  <a:pt x="77" y="196"/>
                </a:lnTo>
                <a:lnTo>
                  <a:pt x="88" y="217"/>
                </a:lnTo>
                <a:lnTo>
                  <a:pt x="77" y="223"/>
                </a:lnTo>
                <a:lnTo>
                  <a:pt x="53" y="233"/>
                </a:lnTo>
                <a:lnTo>
                  <a:pt x="53" y="252"/>
                </a:lnTo>
                <a:lnTo>
                  <a:pt x="53" y="260"/>
                </a:lnTo>
                <a:lnTo>
                  <a:pt x="229" y="260"/>
                </a:lnTo>
                <a:lnTo>
                  <a:pt x="229" y="207"/>
                </a:lnTo>
                <a:lnTo>
                  <a:pt x="253" y="182"/>
                </a:lnTo>
                <a:lnTo>
                  <a:pt x="253" y="273"/>
                </a:lnTo>
                <a:lnTo>
                  <a:pt x="253" y="284"/>
                </a:lnTo>
                <a:lnTo>
                  <a:pt x="240" y="284"/>
                </a:lnTo>
                <a:lnTo>
                  <a:pt x="42" y="284"/>
                </a:lnTo>
                <a:lnTo>
                  <a:pt x="29" y="284"/>
                </a:lnTo>
                <a:lnTo>
                  <a:pt x="29" y="273"/>
                </a:lnTo>
                <a:lnTo>
                  <a:pt x="29" y="252"/>
                </a:lnTo>
                <a:lnTo>
                  <a:pt x="5" y="252"/>
                </a:lnTo>
                <a:lnTo>
                  <a:pt x="0" y="231"/>
                </a:lnTo>
                <a:lnTo>
                  <a:pt x="29" y="217"/>
                </a:lnTo>
                <a:lnTo>
                  <a:pt x="29" y="209"/>
                </a:lnTo>
                <a:lnTo>
                  <a:pt x="5" y="209"/>
                </a:lnTo>
                <a:lnTo>
                  <a:pt x="0" y="188"/>
                </a:lnTo>
                <a:lnTo>
                  <a:pt x="29" y="174"/>
                </a:lnTo>
                <a:lnTo>
                  <a:pt x="29" y="169"/>
                </a:lnTo>
                <a:lnTo>
                  <a:pt x="5" y="169"/>
                </a:lnTo>
                <a:lnTo>
                  <a:pt x="0" y="148"/>
                </a:lnTo>
                <a:lnTo>
                  <a:pt x="29" y="134"/>
                </a:lnTo>
                <a:lnTo>
                  <a:pt x="29" y="129"/>
                </a:lnTo>
                <a:lnTo>
                  <a:pt x="5" y="129"/>
                </a:lnTo>
                <a:lnTo>
                  <a:pt x="0" y="105"/>
                </a:lnTo>
                <a:lnTo>
                  <a:pt x="29" y="91"/>
                </a:lnTo>
                <a:lnTo>
                  <a:pt x="29" y="89"/>
                </a:lnTo>
                <a:lnTo>
                  <a:pt x="5" y="89"/>
                </a:lnTo>
                <a:lnTo>
                  <a:pt x="0" y="65"/>
                </a:lnTo>
                <a:lnTo>
                  <a:pt x="29" y="51"/>
                </a:lnTo>
                <a:lnTo>
                  <a:pt x="29" y="14"/>
                </a:lnTo>
                <a:lnTo>
                  <a:pt x="29" y="0"/>
                </a:lnTo>
                <a:lnTo>
                  <a:pt x="42" y="0"/>
                </a:lnTo>
                <a:lnTo>
                  <a:pt x="42" y="0"/>
                </a:lnTo>
                <a:close/>
                <a:moveTo>
                  <a:pt x="144" y="228"/>
                </a:moveTo>
                <a:lnTo>
                  <a:pt x="162" y="225"/>
                </a:lnTo>
                <a:lnTo>
                  <a:pt x="181" y="225"/>
                </a:lnTo>
                <a:lnTo>
                  <a:pt x="165" y="207"/>
                </a:lnTo>
                <a:lnTo>
                  <a:pt x="146" y="188"/>
                </a:lnTo>
                <a:lnTo>
                  <a:pt x="144" y="207"/>
                </a:lnTo>
                <a:lnTo>
                  <a:pt x="144" y="228"/>
                </a:lnTo>
                <a:lnTo>
                  <a:pt x="144" y="228"/>
                </a:lnTo>
                <a:close/>
                <a:moveTo>
                  <a:pt x="277" y="62"/>
                </a:moveTo>
                <a:lnTo>
                  <a:pt x="162" y="174"/>
                </a:lnTo>
                <a:lnTo>
                  <a:pt x="197" y="209"/>
                </a:lnTo>
                <a:lnTo>
                  <a:pt x="312" y="99"/>
                </a:lnTo>
                <a:lnTo>
                  <a:pt x="277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243070" y="714375"/>
            <a:ext cx="7146925" cy="56311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indent="457200" fontAlgn="auto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了保护中华传统文化资源，传承和弘扬中华文明，传统文化申遗无疑意义重大。但是更值得思考的是，申遗只能给这些非物质文化遗产一个名分，要想使传统文化真正发扬光大、深入人心，还有许多文章要做。其中最重要的是要丰富传统文化的内涵，使之与当代人的文化定位接轨，这样才能唤起当代中国人对传统文化的浓厚兴趣，激发人们参与传统文化的热情，从而达到保护传统文化的目的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这段文字意在强调：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A.要提升国人对传统文化的认知度、参与度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B.要丰富传统文化的内涵，使之走进人们的日常生活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C.要给传统文化资源申请文化遗产保护，使其发扬光大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D.要加强对传统文化的宣传力度，激发国人的民族认同感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33" name="组合 32"/>
          <p:cNvGrpSpPr/>
          <p:nvPr/>
        </p:nvGrpSpPr>
        <p:grpSpPr bwMode="auto">
          <a:xfrm>
            <a:off x="1220153" y="1382078"/>
            <a:ext cx="2613025" cy="4094162"/>
            <a:chOff x="643035" y="1576619"/>
            <a:chExt cx="2613025" cy="4094163"/>
          </a:xfrm>
        </p:grpSpPr>
        <p:sp>
          <p:nvSpPr>
            <p:cNvPr id="34" name="矩形 33"/>
            <p:cNvSpPr/>
            <p:nvPr/>
          </p:nvSpPr>
          <p:spPr>
            <a:xfrm>
              <a:off x="643035" y="1576619"/>
              <a:ext cx="2613025" cy="4094163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7" name="矩形 6"/>
            <p:cNvSpPr>
              <a:spLocks noChangeArrowheads="1"/>
            </p:cNvSpPr>
            <p:nvPr/>
          </p:nvSpPr>
          <p:spPr bwMode="auto">
            <a:xfrm>
              <a:off x="1179610" y="4154084"/>
              <a:ext cx="1539875" cy="1198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主观型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示例四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643035" y="3484794"/>
              <a:ext cx="261302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6" name="Freeform 179"/>
          <p:cNvSpPr>
            <a:spLocks noEditPoints="1"/>
          </p:cNvSpPr>
          <p:nvPr/>
        </p:nvSpPr>
        <p:spPr bwMode="auto">
          <a:xfrm>
            <a:off x="7160895" y="1950085"/>
            <a:ext cx="920750" cy="1054735"/>
          </a:xfrm>
          <a:custGeom>
            <a:avLst/>
            <a:gdLst>
              <a:gd name="T0" fmla="*/ 47 w 87"/>
              <a:gd name="T1" fmla="*/ 0 h 114"/>
              <a:gd name="T2" fmla="*/ 50 w 87"/>
              <a:gd name="T3" fmla="*/ 1 h 114"/>
              <a:gd name="T4" fmla="*/ 87 w 87"/>
              <a:gd name="T5" fmla="*/ 28 h 114"/>
              <a:gd name="T6" fmla="*/ 87 w 87"/>
              <a:gd name="T7" fmla="*/ 109 h 114"/>
              <a:gd name="T8" fmla="*/ 82 w 87"/>
              <a:gd name="T9" fmla="*/ 114 h 114"/>
              <a:gd name="T10" fmla="*/ 14 w 87"/>
              <a:gd name="T11" fmla="*/ 114 h 114"/>
              <a:gd name="T12" fmla="*/ 2 w 87"/>
              <a:gd name="T13" fmla="*/ 105 h 114"/>
              <a:gd name="T14" fmla="*/ 0 w 87"/>
              <a:gd name="T15" fmla="*/ 101 h 114"/>
              <a:gd name="T16" fmla="*/ 0 w 87"/>
              <a:gd name="T17" fmla="*/ 0 h 114"/>
              <a:gd name="T18" fmla="*/ 22 w 87"/>
              <a:gd name="T19" fmla="*/ 90 h 114"/>
              <a:gd name="T20" fmla="*/ 33 w 87"/>
              <a:gd name="T21" fmla="*/ 67 h 114"/>
              <a:gd name="T22" fmla="*/ 43 w 87"/>
              <a:gd name="T23" fmla="*/ 74 h 114"/>
              <a:gd name="T24" fmla="*/ 25 w 87"/>
              <a:gd name="T25" fmla="*/ 92 h 114"/>
              <a:gd name="T26" fmla="*/ 52 w 87"/>
              <a:gd name="T27" fmla="*/ 84 h 114"/>
              <a:gd name="T28" fmla="*/ 55 w 87"/>
              <a:gd name="T29" fmla="*/ 56 h 114"/>
              <a:gd name="T30" fmla="*/ 55 w 87"/>
              <a:gd name="T31" fmla="*/ 56 h 114"/>
              <a:gd name="T32" fmla="*/ 55 w 87"/>
              <a:gd name="T33" fmla="*/ 56 h 114"/>
              <a:gd name="T34" fmla="*/ 54 w 87"/>
              <a:gd name="T35" fmla="*/ 56 h 114"/>
              <a:gd name="T36" fmla="*/ 54 w 87"/>
              <a:gd name="T37" fmla="*/ 56 h 114"/>
              <a:gd name="T38" fmla="*/ 54 w 87"/>
              <a:gd name="T39" fmla="*/ 55 h 114"/>
              <a:gd name="T40" fmla="*/ 53 w 87"/>
              <a:gd name="T41" fmla="*/ 55 h 114"/>
              <a:gd name="T42" fmla="*/ 53 w 87"/>
              <a:gd name="T43" fmla="*/ 55 h 114"/>
              <a:gd name="T44" fmla="*/ 53 w 87"/>
              <a:gd name="T45" fmla="*/ 55 h 114"/>
              <a:gd name="T46" fmla="*/ 53 w 87"/>
              <a:gd name="T47" fmla="*/ 55 h 114"/>
              <a:gd name="T48" fmla="*/ 52 w 87"/>
              <a:gd name="T49" fmla="*/ 54 h 114"/>
              <a:gd name="T50" fmla="*/ 52 w 87"/>
              <a:gd name="T51" fmla="*/ 54 h 114"/>
              <a:gd name="T52" fmla="*/ 52 w 87"/>
              <a:gd name="T53" fmla="*/ 54 h 114"/>
              <a:gd name="T54" fmla="*/ 49 w 87"/>
              <a:gd name="T55" fmla="*/ 52 h 114"/>
              <a:gd name="T56" fmla="*/ 49 w 87"/>
              <a:gd name="T57" fmla="*/ 52 h 114"/>
              <a:gd name="T58" fmla="*/ 48 w 87"/>
              <a:gd name="T59" fmla="*/ 51 h 114"/>
              <a:gd name="T60" fmla="*/ 48 w 87"/>
              <a:gd name="T61" fmla="*/ 51 h 114"/>
              <a:gd name="T62" fmla="*/ 48 w 87"/>
              <a:gd name="T63" fmla="*/ 51 h 114"/>
              <a:gd name="T64" fmla="*/ 47 w 87"/>
              <a:gd name="T65" fmla="*/ 51 h 114"/>
              <a:gd name="T66" fmla="*/ 47 w 87"/>
              <a:gd name="T67" fmla="*/ 51 h 114"/>
              <a:gd name="T68" fmla="*/ 47 w 87"/>
              <a:gd name="T69" fmla="*/ 50 h 114"/>
              <a:gd name="T70" fmla="*/ 47 w 87"/>
              <a:gd name="T71" fmla="*/ 50 h 114"/>
              <a:gd name="T72" fmla="*/ 46 w 87"/>
              <a:gd name="T73" fmla="*/ 50 h 114"/>
              <a:gd name="T74" fmla="*/ 46 w 87"/>
              <a:gd name="T75" fmla="*/ 50 h 114"/>
              <a:gd name="T76" fmla="*/ 46 w 87"/>
              <a:gd name="T77" fmla="*/ 50 h 114"/>
              <a:gd name="T78" fmla="*/ 45 w 87"/>
              <a:gd name="T79" fmla="*/ 49 h 114"/>
              <a:gd name="T80" fmla="*/ 40 w 87"/>
              <a:gd name="T81" fmla="*/ 45 h 114"/>
              <a:gd name="T82" fmla="*/ 20 w 87"/>
              <a:gd name="T83" fmla="*/ 88 h 114"/>
              <a:gd name="T84" fmla="*/ 38 w 87"/>
              <a:gd name="T85" fmla="*/ 93 h 114"/>
              <a:gd name="T86" fmla="*/ 69 w 87"/>
              <a:gd name="T87" fmla="*/ 87 h 114"/>
              <a:gd name="T88" fmla="*/ 38 w 87"/>
              <a:gd name="T89" fmla="*/ 93 h 114"/>
              <a:gd name="T90" fmla="*/ 71 w 87"/>
              <a:gd name="T91" fmla="*/ 52 h 114"/>
              <a:gd name="T92" fmla="*/ 37 w 87"/>
              <a:gd name="T93" fmla="*/ 40 h 114"/>
              <a:gd name="T94" fmla="*/ 11 w 87"/>
              <a:gd name="T95" fmla="*/ 99 h 114"/>
              <a:gd name="T96" fmla="*/ 20 w 87"/>
              <a:gd name="T97" fmla="*/ 104 h 114"/>
              <a:gd name="T98" fmla="*/ 77 w 87"/>
              <a:gd name="T99" fmla="*/ 34 h 114"/>
              <a:gd name="T100" fmla="*/ 46 w 87"/>
              <a:gd name="T101" fmla="*/ 11 h 114"/>
              <a:gd name="T102" fmla="*/ 10 w 87"/>
              <a:gd name="T103" fmla="*/ 10 h 114"/>
              <a:gd name="T104" fmla="*/ 11 w 87"/>
              <a:gd name="T105" fmla="*/ 9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7" h="114">
                <a:moveTo>
                  <a:pt x="5" y="0"/>
                </a:moveTo>
                <a:cubicBezTo>
                  <a:pt x="47" y="0"/>
                  <a:pt x="47" y="0"/>
                  <a:pt x="47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50" y="1"/>
                  <a:pt x="50" y="1"/>
                  <a:pt x="50" y="1"/>
                </a:cubicBezTo>
                <a:cubicBezTo>
                  <a:pt x="85" y="27"/>
                  <a:pt x="85" y="27"/>
                  <a:pt x="85" y="27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31"/>
                  <a:pt x="87" y="31"/>
                  <a:pt x="87" y="31"/>
                </a:cubicBezTo>
                <a:cubicBezTo>
                  <a:pt x="87" y="109"/>
                  <a:pt x="87" y="109"/>
                  <a:pt x="87" y="109"/>
                </a:cubicBezTo>
                <a:cubicBezTo>
                  <a:pt x="87" y="114"/>
                  <a:pt x="87" y="114"/>
                  <a:pt x="87" y="114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16" y="114"/>
                  <a:pt x="16" y="114"/>
                  <a:pt x="16" y="114"/>
                </a:cubicBezTo>
                <a:cubicBezTo>
                  <a:pt x="14" y="114"/>
                  <a:pt x="14" y="114"/>
                  <a:pt x="14" y="114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2" y="105"/>
                  <a:pt x="2" y="105"/>
                  <a:pt x="2" y="105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5"/>
                  <a:pt x="0" y="5"/>
                  <a:pt x="0" y="5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lose/>
                <a:moveTo>
                  <a:pt x="22" y="90"/>
                </a:moveTo>
                <a:cubicBezTo>
                  <a:pt x="33" y="75"/>
                  <a:pt x="33" y="75"/>
                  <a:pt x="33" y="75"/>
                </a:cubicBezTo>
                <a:cubicBezTo>
                  <a:pt x="31" y="73"/>
                  <a:pt x="31" y="69"/>
                  <a:pt x="33" y="67"/>
                </a:cubicBezTo>
                <a:cubicBezTo>
                  <a:pt x="35" y="64"/>
                  <a:pt x="39" y="63"/>
                  <a:pt x="41" y="65"/>
                </a:cubicBezTo>
                <a:cubicBezTo>
                  <a:pt x="44" y="67"/>
                  <a:pt x="45" y="71"/>
                  <a:pt x="43" y="74"/>
                </a:cubicBezTo>
                <a:cubicBezTo>
                  <a:pt x="41" y="77"/>
                  <a:pt x="38" y="78"/>
                  <a:pt x="36" y="77"/>
                </a:cubicBezTo>
                <a:cubicBezTo>
                  <a:pt x="25" y="92"/>
                  <a:pt x="25" y="92"/>
                  <a:pt x="25" y="92"/>
                </a:cubicBezTo>
                <a:cubicBezTo>
                  <a:pt x="26" y="92"/>
                  <a:pt x="26" y="93"/>
                  <a:pt x="27" y="93"/>
                </a:cubicBezTo>
                <a:cubicBezTo>
                  <a:pt x="35" y="90"/>
                  <a:pt x="44" y="87"/>
                  <a:pt x="52" y="84"/>
                </a:cubicBezTo>
                <a:cubicBezTo>
                  <a:pt x="52" y="76"/>
                  <a:pt x="55" y="68"/>
                  <a:pt x="61" y="60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49"/>
                  <a:pt x="45" y="49"/>
                  <a:pt x="45" y="49"/>
                </a:cubicBezTo>
                <a:cubicBezTo>
                  <a:pt x="45" y="49"/>
                  <a:pt x="45" y="49"/>
                  <a:pt x="45" y="49"/>
                </a:cubicBezTo>
                <a:cubicBezTo>
                  <a:pt x="40" y="45"/>
                  <a:pt x="40" y="45"/>
                  <a:pt x="40" y="45"/>
                </a:cubicBezTo>
                <a:cubicBezTo>
                  <a:pt x="34" y="53"/>
                  <a:pt x="28" y="59"/>
                  <a:pt x="20" y="62"/>
                </a:cubicBezTo>
                <a:cubicBezTo>
                  <a:pt x="20" y="71"/>
                  <a:pt x="20" y="79"/>
                  <a:pt x="20" y="88"/>
                </a:cubicBezTo>
                <a:cubicBezTo>
                  <a:pt x="21" y="89"/>
                  <a:pt x="21" y="89"/>
                  <a:pt x="22" y="90"/>
                </a:cubicBezTo>
                <a:close/>
                <a:moveTo>
                  <a:pt x="38" y="93"/>
                </a:moveTo>
                <a:cubicBezTo>
                  <a:pt x="69" y="93"/>
                  <a:pt x="69" y="93"/>
                  <a:pt x="69" y="93"/>
                </a:cubicBezTo>
                <a:cubicBezTo>
                  <a:pt x="69" y="87"/>
                  <a:pt x="69" y="87"/>
                  <a:pt x="69" y="87"/>
                </a:cubicBezTo>
                <a:cubicBezTo>
                  <a:pt x="56" y="87"/>
                  <a:pt x="56" y="87"/>
                  <a:pt x="56" y="87"/>
                </a:cubicBezTo>
                <a:cubicBezTo>
                  <a:pt x="38" y="93"/>
                  <a:pt x="38" y="93"/>
                  <a:pt x="38" y="93"/>
                </a:cubicBezTo>
                <a:close/>
                <a:moveTo>
                  <a:pt x="66" y="60"/>
                </a:moveTo>
                <a:cubicBezTo>
                  <a:pt x="71" y="52"/>
                  <a:pt x="71" y="52"/>
                  <a:pt x="71" y="52"/>
                </a:cubicBezTo>
                <a:cubicBezTo>
                  <a:pt x="43" y="32"/>
                  <a:pt x="43" y="32"/>
                  <a:pt x="43" y="32"/>
                </a:cubicBezTo>
                <a:cubicBezTo>
                  <a:pt x="37" y="40"/>
                  <a:pt x="37" y="40"/>
                  <a:pt x="37" y="40"/>
                </a:cubicBezTo>
                <a:cubicBezTo>
                  <a:pt x="66" y="60"/>
                  <a:pt x="66" y="60"/>
                  <a:pt x="66" y="60"/>
                </a:cubicBezTo>
                <a:close/>
                <a:moveTo>
                  <a:pt x="11" y="99"/>
                </a:moveTo>
                <a:cubicBezTo>
                  <a:pt x="20" y="98"/>
                  <a:pt x="20" y="98"/>
                  <a:pt x="20" y="98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77" y="34"/>
                  <a:pt x="77" y="34"/>
                  <a:pt x="77" y="34"/>
                </a:cubicBezTo>
                <a:cubicBezTo>
                  <a:pt x="47" y="24"/>
                  <a:pt x="47" y="24"/>
                  <a:pt x="47" y="24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99"/>
                  <a:pt x="10" y="99"/>
                  <a:pt x="10" y="99"/>
                </a:cubicBezTo>
                <a:lnTo>
                  <a:pt x="11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272" name="Freeform 175"/>
          <p:cNvSpPr>
            <a:spLocks noEditPoints="1"/>
          </p:cNvSpPr>
          <p:nvPr/>
        </p:nvSpPr>
        <p:spPr bwMode="auto">
          <a:xfrm>
            <a:off x="1986915" y="1796415"/>
            <a:ext cx="1080770" cy="1102995"/>
          </a:xfrm>
          <a:custGeom>
            <a:avLst/>
            <a:gdLst>
              <a:gd name="T0" fmla="*/ 240 w 312"/>
              <a:gd name="T1" fmla="*/ 0 h 284"/>
              <a:gd name="T2" fmla="*/ 253 w 312"/>
              <a:gd name="T3" fmla="*/ 14 h 284"/>
              <a:gd name="T4" fmla="*/ 229 w 312"/>
              <a:gd name="T5" fmla="*/ 83 h 284"/>
              <a:gd name="T6" fmla="*/ 53 w 312"/>
              <a:gd name="T7" fmla="*/ 24 h 284"/>
              <a:gd name="T8" fmla="*/ 66 w 312"/>
              <a:gd name="T9" fmla="*/ 35 h 284"/>
              <a:gd name="T10" fmla="*/ 88 w 312"/>
              <a:gd name="T11" fmla="*/ 54 h 284"/>
              <a:gd name="T12" fmla="*/ 53 w 312"/>
              <a:gd name="T13" fmla="*/ 67 h 284"/>
              <a:gd name="T14" fmla="*/ 66 w 312"/>
              <a:gd name="T15" fmla="*/ 75 h 284"/>
              <a:gd name="T16" fmla="*/ 88 w 312"/>
              <a:gd name="T17" fmla="*/ 94 h 284"/>
              <a:gd name="T18" fmla="*/ 53 w 312"/>
              <a:gd name="T19" fmla="*/ 107 h 284"/>
              <a:gd name="T20" fmla="*/ 66 w 312"/>
              <a:gd name="T21" fmla="*/ 118 h 284"/>
              <a:gd name="T22" fmla="*/ 88 w 312"/>
              <a:gd name="T23" fmla="*/ 134 h 284"/>
              <a:gd name="T24" fmla="*/ 53 w 312"/>
              <a:gd name="T25" fmla="*/ 150 h 284"/>
              <a:gd name="T26" fmla="*/ 66 w 312"/>
              <a:gd name="T27" fmla="*/ 158 h 284"/>
              <a:gd name="T28" fmla="*/ 88 w 312"/>
              <a:gd name="T29" fmla="*/ 174 h 284"/>
              <a:gd name="T30" fmla="*/ 53 w 312"/>
              <a:gd name="T31" fmla="*/ 190 h 284"/>
              <a:gd name="T32" fmla="*/ 66 w 312"/>
              <a:gd name="T33" fmla="*/ 201 h 284"/>
              <a:gd name="T34" fmla="*/ 88 w 312"/>
              <a:gd name="T35" fmla="*/ 217 h 284"/>
              <a:gd name="T36" fmla="*/ 53 w 312"/>
              <a:gd name="T37" fmla="*/ 233 h 284"/>
              <a:gd name="T38" fmla="*/ 53 w 312"/>
              <a:gd name="T39" fmla="*/ 260 h 284"/>
              <a:gd name="T40" fmla="*/ 229 w 312"/>
              <a:gd name="T41" fmla="*/ 207 h 284"/>
              <a:gd name="T42" fmla="*/ 253 w 312"/>
              <a:gd name="T43" fmla="*/ 273 h 284"/>
              <a:gd name="T44" fmla="*/ 240 w 312"/>
              <a:gd name="T45" fmla="*/ 284 h 284"/>
              <a:gd name="T46" fmla="*/ 29 w 312"/>
              <a:gd name="T47" fmla="*/ 284 h 284"/>
              <a:gd name="T48" fmla="*/ 29 w 312"/>
              <a:gd name="T49" fmla="*/ 252 h 284"/>
              <a:gd name="T50" fmla="*/ 0 w 312"/>
              <a:gd name="T51" fmla="*/ 231 h 284"/>
              <a:gd name="T52" fmla="*/ 29 w 312"/>
              <a:gd name="T53" fmla="*/ 209 h 284"/>
              <a:gd name="T54" fmla="*/ 0 w 312"/>
              <a:gd name="T55" fmla="*/ 188 h 284"/>
              <a:gd name="T56" fmla="*/ 29 w 312"/>
              <a:gd name="T57" fmla="*/ 169 h 284"/>
              <a:gd name="T58" fmla="*/ 0 w 312"/>
              <a:gd name="T59" fmla="*/ 148 h 284"/>
              <a:gd name="T60" fmla="*/ 29 w 312"/>
              <a:gd name="T61" fmla="*/ 129 h 284"/>
              <a:gd name="T62" fmla="*/ 0 w 312"/>
              <a:gd name="T63" fmla="*/ 105 h 284"/>
              <a:gd name="T64" fmla="*/ 29 w 312"/>
              <a:gd name="T65" fmla="*/ 89 h 284"/>
              <a:gd name="T66" fmla="*/ 0 w 312"/>
              <a:gd name="T67" fmla="*/ 65 h 284"/>
              <a:gd name="T68" fmla="*/ 29 w 312"/>
              <a:gd name="T69" fmla="*/ 14 h 284"/>
              <a:gd name="T70" fmla="*/ 42 w 312"/>
              <a:gd name="T71" fmla="*/ 0 h 284"/>
              <a:gd name="T72" fmla="*/ 144 w 312"/>
              <a:gd name="T73" fmla="*/ 228 h 284"/>
              <a:gd name="T74" fmla="*/ 181 w 312"/>
              <a:gd name="T75" fmla="*/ 225 h 284"/>
              <a:gd name="T76" fmla="*/ 146 w 312"/>
              <a:gd name="T77" fmla="*/ 188 h 284"/>
              <a:gd name="T78" fmla="*/ 144 w 312"/>
              <a:gd name="T79" fmla="*/ 228 h 284"/>
              <a:gd name="T80" fmla="*/ 277 w 312"/>
              <a:gd name="T81" fmla="*/ 62 h 284"/>
              <a:gd name="T82" fmla="*/ 197 w 312"/>
              <a:gd name="T83" fmla="*/ 209 h 284"/>
              <a:gd name="T84" fmla="*/ 277 w 312"/>
              <a:gd name="T85" fmla="*/ 6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12" h="284">
                <a:moveTo>
                  <a:pt x="42" y="0"/>
                </a:moveTo>
                <a:lnTo>
                  <a:pt x="240" y="0"/>
                </a:lnTo>
                <a:lnTo>
                  <a:pt x="253" y="0"/>
                </a:lnTo>
                <a:lnTo>
                  <a:pt x="253" y="14"/>
                </a:lnTo>
                <a:lnTo>
                  <a:pt x="253" y="59"/>
                </a:lnTo>
                <a:lnTo>
                  <a:pt x="229" y="83"/>
                </a:lnTo>
                <a:lnTo>
                  <a:pt x="229" y="24"/>
                </a:lnTo>
                <a:lnTo>
                  <a:pt x="53" y="24"/>
                </a:lnTo>
                <a:lnTo>
                  <a:pt x="53" y="41"/>
                </a:lnTo>
                <a:lnTo>
                  <a:pt x="66" y="35"/>
                </a:lnTo>
                <a:lnTo>
                  <a:pt x="77" y="33"/>
                </a:lnTo>
                <a:lnTo>
                  <a:pt x="88" y="54"/>
                </a:lnTo>
                <a:lnTo>
                  <a:pt x="77" y="59"/>
                </a:lnTo>
                <a:lnTo>
                  <a:pt x="53" y="67"/>
                </a:lnTo>
                <a:lnTo>
                  <a:pt x="53" y="81"/>
                </a:lnTo>
                <a:lnTo>
                  <a:pt x="66" y="75"/>
                </a:lnTo>
                <a:lnTo>
                  <a:pt x="77" y="73"/>
                </a:lnTo>
                <a:lnTo>
                  <a:pt x="88" y="94"/>
                </a:lnTo>
                <a:lnTo>
                  <a:pt x="77" y="99"/>
                </a:lnTo>
                <a:lnTo>
                  <a:pt x="53" y="107"/>
                </a:lnTo>
                <a:lnTo>
                  <a:pt x="53" y="124"/>
                </a:lnTo>
                <a:lnTo>
                  <a:pt x="66" y="118"/>
                </a:lnTo>
                <a:lnTo>
                  <a:pt x="77" y="113"/>
                </a:lnTo>
                <a:lnTo>
                  <a:pt x="88" y="134"/>
                </a:lnTo>
                <a:lnTo>
                  <a:pt x="77" y="140"/>
                </a:lnTo>
                <a:lnTo>
                  <a:pt x="53" y="150"/>
                </a:lnTo>
                <a:lnTo>
                  <a:pt x="53" y="164"/>
                </a:lnTo>
                <a:lnTo>
                  <a:pt x="66" y="158"/>
                </a:lnTo>
                <a:lnTo>
                  <a:pt x="77" y="153"/>
                </a:lnTo>
                <a:lnTo>
                  <a:pt x="88" y="174"/>
                </a:lnTo>
                <a:lnTo>
                  <a:pt x="77" y="180"/>
                </a:lnTo>
                <a:lnTo>
                  <a:pt x="53" y="190"/>
                </a:lnTo>
                <a:lnTo>
                  <a:pt x="53" y="207"/>
                </a:lnTo>
                <a:lnTo>
                  <a:pt x="66" y="201"/>
                </a:lnTo>
                <a:lnTo>
                  <a:pt x="77" y="196"/>
                </a:lnTo>
                <a:lnTo>
                  <a:pt x="88" y="217"/>
                </a:lnTo>
                <a:lnTo>
                  <a:pt x="77" y="223"/>
                </a:lnTo>
                <a:lnTo>
                  <a:pt x="53" y="233"/>
                </a:lnTo>
                <a:lnTo>
                  <a:pt x="53" y="252"/>
                </a:lnTo>
                <a:lnTo>
                  <a:pt x="53" y="260"/>
                </a:lnTo>
                <a:lnTo>
                  <a:pt x="229" y="260"/>
                </a:lnTo>
                <a:lnTo>
                  <a:pt x="229" y="207"/>
                </a:lnTo>
                <a:lnTo>
                  <a:pt x="253" y="182"/>
                </a:lnTo>
                <a:lnTo>
                  <a:pt x="253" y="273"/>
                </a:lnTo>
                <a:lnTo>
                  <a:pt x="253" y="284"/>
                </a:lnTo>
                <a:lnTo>
                  <a:pt x="240" y="284"/>
                </a:lnTo>
                <a:lnTo>
                  <a:pt x="42" y="284"/>
                </a:lnTo>
                <a:lnTo>
                  <a:pt x="29" y="284"/>
                </a:lnTo>
                <a:lnTo>
                  <a:pt x="29" y="273"/>
                </a:lnTo>
                <a:lnTo>
                  <a:pt x="29" y="252"/>
                </a:lnTo>
                <a:lnTo>
                  <a:pt x="5" y="252"/>
                </a:lnTo>
                <a:lnTo>
                  <a:pt x="0" y="231"/>
                </a:lnTo>
                <a:lnTo>
                  <a:pt x="29" y="217"/>
                </a:lnTo>
                <a:lnTo>
                  <a:pt x="29" y="209"/>
                </a:lnTo>
                <a:lnTo>
                  <a:pt x="5" y="209"/>
                </a:lnTo>
                <a:lnTo>
                  <a:pt x="0" y="188"/>
                </a:lnTo>
                <a:lnTo>
                  <a:pt x="29" y="174"/>
                </a:lnTo>
                <a:lnTo>
                  <a:pt x="29" y="169"/>
                </a:lnTo>
                <a:lnTo>
                  <a:pt x="5" y="169"/>
                </a:lnTo>
                <a:lnTo>
                  <a:pt x="0" y="148"/>
                </a:lnTo>
                <a:lnTo>
                  <a:pt x="29" y="134"/>
                </a:lnTo>
                <a:lnTo>
                  <a:pt x="29" y="129"/>
                </a:lnTo>
                <a:lnTo>
                  <a:pt x="5" y="129"/>
                </a:lnTo>
                <a:lnTo>
                  <a:pt x="0" y="105"/>
                </a:lnTo>
                <a:lnTo>
                  <a:pt x="29" y="91"/>
                </a:lnTo>
                <a:lnTo>
                  <a:pt x="29" y="89"/>
                </a:lnTo>
                <a:lnTo>
                  <a:pt x="5" y="89"/>
                </a:lnTo>
                <a:lnTo>
                  <a:pt x="0" y="65"/>
                </a:lnTo>
                <a:lnTo>
                  <a:pt x="29" y="51"/>
                </a:lnTo>
                <a:lnTo>
                  <a:pt x="29" y="14"/>
                </a:lnTo>
                <a:lnTo>
                  <a:pt x="29" y="0"/>
                </a:lnTo>
                <a:lnTo>
                  <a:pt x="42" y="0"/>
                </a:lnTo>
                <a:lnTo>
                  <a:pt x="42" y="0"/>
                </a:lnTo>
                <a:close/>
                <a:moveTo>
                  <a:pt x="144" y="228"/>
                </a:moveTo>
                <a:lnTo>
                  <a:pt x="162" y="225"/>
                </a:lnTo>
                <a:lnTo>
                  <a:pt x="181" y="225"/>
                </a:lnTo>
                <a:lnTo>
                  <a:pt x="165" y="207"/>
                </a:lnTo>
                <a:lnTo>
                  <a:pt x="146" y="188"/>
                </a:lnTo>
                <a:lnTo>
                  <a:pt x="144" y="207"/>
                </a:lnTo>
                <a:lnTo>
                  <a:pt x="144" y="228"/>
                </a:lnTo>
                <a:lnTo>
                  <a:pt x="144" y="228"/>
                </a:lnTo>
                <a:close/>
                <a:moveTo>
                  <a:pt x="277" y="62"/>
                </a:moveTo>
                <a:lnTo>
                  <a:pt x="162" y="174"/>
                </a:lnTo>
                <a:lnTo>
                  <a:pt x="197" y="209"/>
                </a:lnTo>
                <a:lnTo>
                  <a:pt x="312" y="99"/>
                </a:lnTo>
                <a:lnTo>
                  <a:pt x="277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243070" y="714375"/>
            <a:ext cx="7146925" cy="56311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indent="457200" fontAlgn="auto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汪曾祺曾说语言不是外部的东西，它是和内在的思想同时存在，不可剥离的。在他看来写小说就是写语言，语文课学的是语言，但语言不是空壳，而是要承载各种各样的思想、哲学、伦理、道德的。怎么做人，如何对待父母兄弟姐妹，如何对待朋友，如何对待民族国家和自己的劳动等，这些在语文课里是与语言并存的。从这个意义来讲，语文教育必须吸收和继承传统文化，而诗歌无疑是传统文化的集大成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这段文字意在说明：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A.诗歌中包含丰富的思想、伦理和道德元素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B.脱离内在思想的语文教育是空洞无物的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C.必须重视诗歌在语文教育中的作用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D.语文教育需要和思想品德教育同步进行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33" name="组合 32"/>
          <p:cNvGrpSpPr/>
          <p:nvPr/>
        </p:nvGrpSpPr>
        <p:grpSpPr bwMode="auto">
          <a:xfrm>
            <a:off x="1220153" y="1382078"/>
            <a:ext cx="2613025" cy="4094162"/>
            <a:chOff x="643035" y="1576619"/>
            <a:chExt cx="2613025" cy="4094163"/>
          </a:xfrm>
        </p:grpSpPr>
        <p:sp>
          <p:nvSpPr>
            <p:cNvPr id="34" name="矩形 33"/>
            <p:cNvSpPr/>
            <p:nvPr/>
          </p:nvSpPr>
          <p:spPr>
            <a:xfrm>
              <a:off x="643035" y="1576619"/>
              <a:ext cx="2613025" cy="4094163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7" name="矩形 6"/>
            <p:cNvSpPr>
              <a:spLocks noChangeArrowheads="1"/>
            </p:cNvSpPr>
            <p:nvPr/>
          </p:nvSpPr>
          <p:spPr bwMode="auto">
            <a:xfrm>
              <a:off x="1179610" y="4154084"/>
              <a:ext cx="1539875" cy="829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主观型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递进结构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643035" y="3484794"/>
              <a:ext cx="261302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6" name="Freeform 179"/>
          <p:cNvSpPr>
            <a:spLocks noEditPoints="1"/>
          </p:cNvSpPr>
          <p:nvPr/>
        </p:nvSpPr>
        <p:spPr bwMode="auto">
          <a:xfrm>
            <a:off x="7160895" y="1950085"/>
            <a:ext cx="920750" cy="1054735"/>
          </a:xfrm>
          <a:custGeom>
            <a:avLst/>
            <a:gdLst>
              <a:gd name="T0" fmla="*/ 47 w 87"/>
              <a:gd name="T1" fmla="*/ 0 h 114"/>
              <a:gd name="T2" fmla="*/ 50 w 87"/>
              <a:gd name="T3" fmla="*/ 1 h 114"/>
              <a:gd name="T4" fmla="*/ 87 w 87"/>
              <a:gd name="T5" fmla="*/ 28 h 114"/>
              <a:gd name="T6" fmla="*/ 87 w 87"/>
              <a:gd name="T7" fmla="*/ 109 h 114"/>
              <a:gd name="T8" fmla="*/ 82 w 87"/>
              <a:gd name="T9" fmla="*/ 114 h 114"/>
              <a:gd name="T10" fmla="*/ 14 w 87"/>
              <a:gd name="T11" fmla="*/ 114 h 114"/>
              <a:gd name="T12" fmla="*/ 2 w 87"/>
              <a:gd name="T13" fmla="*/ 105 h 114"/>
              <a:gd name="T14" fmla="*/ 0 w 87"/>
              <a:gd name="T15" fmla="*/ 101 h 114"/>
              <a:gd name="T16" fmla="*/ 0 w 87"/>
              <a:gd name="T17" fmla="*/ 0 h 114"/>
              <a:gd name="T18" fmla="*/ 22 w 87"/>
              <a:gd name="T19" fmla="*/ 90 h 114"/>
              <a:gd name="T20" fmla="*/ 33 w 87"/>
              <a:gd name="T21" fmla="*/ 67 h 114"/>
              <a:gd name="T22" fmla="*/ 43 w 87"/>
              <a:gd name="T23" fmla="*/ 74 h 114"/>
              <a:gd name="T24" fmla="*/ 25 w 87"/>
              <a:gd name="T25" fmla="*/ 92 h 114"/>
              <a:gd name="T26" fmla="*/ 52 w 87"/>
              <a:gd name="T27" fmla="*/ 84 h 114"/>
              <a:gd name="T28" fmla="*/ 55 w 87"/>
              <a:gd name="T29" fmla="*/ 56 h 114"/>
              <a:gd name="T30" fmla="*/ 55 w 87"/>
              <a:gd name="T31" fmla="*/ 56 h 114"/>
              <a:gd name="T32" fmla="*/ 55 w 87"/>
              <a:gd name="T33" fmla="*/ 56 h 114"/>
              <a:gd name="T34" fmla="*/ 54 w 87"/>
              <a:gd name="T35" fmla="*/ 56 h 114"/>
              <a:gd name="T36" fmla="*/ 54 w 87"/>
              <a:gd name="T37" fmla="*/ 56 h 114"/>
              <a:gd name="T38" fmla="*/ 54 w 87"/>
              <a:gd name="T39" fmla="*/ 55 h 114"/>
              <a:gd name="T40" fmla="*/ 53 w 87"/>
              <a:gd name="T41" fmla="*/ 55 h 114"/>
              <a:gd name="T42" fmla="*/ 53 w 87"/>
              <a:gd name="T43" fmla="*/ 55 h 114"/>
              <a:gd name="T44" fmla="*/ 53 w 87"/>
              <a:gd name="T45" fmla="*/ 55 h 114"/>
              <a:gd name="T46" fmla="*/ 53 w 87"/>
              <a:gd name="T47" fmla="*/ 55 h 114"/>
              <a:gd name="T48" fmla="*/ 52 w 87"/>
              <a:gd name="T49" fmla="*/ 54 h 114"/>
              <a:gd name="T50" fmla="*/ 52 w 87"/>
              <a:gd name="T51" fmla="*/ 54 h 114"/>
              <a:gd name="T52" fmla="*/ 52 w 87"/>
              <a:gd name="T53" fmla="*/ 54 h 114"/>
              <a:gd name="T54" fmla="*/ 49 w 87"/>
              <a:gd name="T55" fmla="*/ 52 h 114"/>
              <a:gd name="T56" fmla="*/ 49 w 87"/>
              <a:gd name="T57" fmla="*/ 52 h 114"/>
              <a:gd name="T58" fmla="*/ 48 w 87"/>
              <a:gd name="T59" fmla="*/ 51 h 114"/>
              <a:gd name="T60" fmla="*/ 48 w 87"/>
              <a:gd name="T61" fmla="*/ 51 h 114"/>
              <a:gd name="T62" fmla="*/ 48 w 87"/>
              <a:gd name="T63" fmla="*/ 51 h 114"/>
              <a:gd name="T64" fmla="*/ 47 w 87"/>
              <a:gd name="T65" fmla="*/ 51 h 114"/>
              <a:gd name="T66" fmla="*/ 47 w 87"/>
              <a:gd name="T67" fmla="*/ 51 h 114"/>
              <a:gd name="T68" fmla="*/ 47 w 87"/>
              <a:gd name="T69" fmla="*/ 50 h 114"/>
              <a:gd name="T70" fmla="*/ 47 w 87"/>
              <a:gd name="T71" fmla="*/ 50 h 114"/>
              <a:gd name="T72" fmla="*/ 46 w 87"/>
              <a:gd name="T73" fmla="*/ 50 h 114"/>
              <a:gd name="T74" fmla="*/ 46 w 87"/>
              <a:gd name="T75" fmla="*/ 50 h 114"/>
              <a:gd name="T76" fmla="*/ 46 w 87"/>
              <a:gd name="T77" fmla="*/ 50 h 114"/>
              <a:gd name="T78" fmla="*/ 45 w 87"/>
              <a:gd name="T79" fmla="*/ 49 h 114"/>
              <a:gd name="T80" fmla="*/ 40 w 87"/>
              <a:gd name="T81" fmla="*/ 45 h 114"/>
              <a:gd name="T82" fmla="*/ 20 w 87"/>
              <a:gd name="T83" fmla="*/ 88 h 114"/>
              <a:gd name="T84" fmla="*/ 38 w 87"/>
              <a:gd name="T85" fmla="*/ 93 h 114"/>
              <a:gd name="T86" fmla="*/ 69 w 87"/>
              <a:gd name="T87" fmla="*/ 87 h 114"/>
              <a:gd name="T88" fmla="*/ 38 w 87"/>
              <a:gd name="T89" fmla="*/ 93 h 114"/>
              <a:gd name="T90" fmla="*/ 71 w 87"/>
              <a:gd name="T91" fmla="*/ 52 h 114"/>
              <a:gd name="T92" fmla="*/ 37 w 87"/>
              <a:gd name="T93" fmla="*/ 40 h 114"/>
              <a:gd name="T94" fmla="*/ 11 w 87"/>
              <a:gd name="T95" fmla="*/ 99 h 114"/>
              <a:gd name="T96" fmla="*/ 20 w 87"/>
              <a:gd name="T97" fmla="*/ 104 h 114"/>
              <a:gd name="T98" fmla="*/ 77 w 87"/>
              <a:gd name="T99" fmla="*/ 34 h 114"/>
              <a:gd name="T100" fmla="*/ 46 w 87"/>
              <a:gd name="T101" fmla="*/ 11 h 114"/>
              <a:gd name="T102" fmla="*/ 10 w 87"/>
              <a:gd name="T103" fmla="*/ 10 h 114"/>
              <a:gd name="T104" fmla="*/ 11 w 87"/>
              <a:gd name="T105" fmla="*/ 9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7" h="114">
                <a:moveTo>
                  <a:pt x="5" y="0"/>
                </a:moveTo>
                <a:cubicBezTo>
                  <a:pt x="47" y="0"/>
                  <a:pt x="47" y="0"/>
                  <a:pt x="47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50" y="1"/>
                  <a:pt x="50" y="1"/>
                  <a:pt x="50" y="1"/>
                </a:cubicBezTo>
                <a:cubicBezTo>
                  <a:pt x="85" y="27"/>
                  <a:pt x="85" y="27"/>
                  <a:pt x="85" y="27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31"/>
                  <a:pt x="87" y="31"/>
                  <a:pt x="87" y="31"/>
                </a:cubicBezTo>
                <a:cubicBezTo>
                  <a:pt x="87" y="109"/>
                  <a:pt x="87" y="109"/>
                  <a:pt x="87" y="109"/>
                </a:cubicBezTo>
                <a:cubicBezTo>
                  <a:pt x="87" y="114"/>
                  <a:pt x="87" y="114"/>
                  <a:pt x="87" y="114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16" y="114"/>
                  <a:pt x="16" y="114"/>
                  <a:pt x="16" y="114"/>
                </a:cubicBezTo>
                <a:cubicBezTo>
                  <a:pt x="14" y="114"/>
                  <a:pt x="14" y="114"/>
                  <a:pt x="14" y="114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2" y="105"/>
                  <a:pt x="2" y="105"/>
                  <a:pt x="2" y="105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5"/>
                  <a:pt x="0" y="5"/>
                  <a:pt x="0" y="5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lose/>
                <a:moveTo>
                  <a:pt x="22" y="90"/>
                </a:moveTo>
                <a:cubicBezTo>
                  <a:pt x="33" y="75"/>
                  <a:pt x="33" y="75"/>
                  <a:pt x="33" y="75"/>
                </a:cubicBezTo>
                <a:cubicBezTo>
                  <a:pt x="31" y="73"/>
                  <a:pt x="31" y="69"/>
                  <a:pt x="33" y="67"/>
                </a:cubicBezTo>
                <a:cubicBezTo>
                  <a:pt x="35" y="64"/>
                  <a:pt x="39" y="63"/>
                  <a:pt x="41" y="65"/>
                </a:cubicBezTo>
                <a:cubicBezTo>
                  <a:pt x="44" y="67"/>
                  <a:pt x="45" y="71"/>
                  <a:pt x="43" y="74"/>
                </a:cubicBezTo>
                <a:cubicBezTo>
                  <a:pt x="41" y="77"/>
                  <a:pt x="38" y="78"/>
                  <a:pt x="36" y="77"/>
                </a:cubicBezTo>
                <a:cubicBezTo>
                  <a:pt x="25" y="92"/>
                  <a:pt x="25" y="92"/>
                  <a:pt x="25" y="92"/>
                </a:cubicBezTo>
                <a:cubicBezTo>
                  <a:pt x="26" y="92"/>
                  <a:pt x="26" y="93"/>
                  <a:pt x="27" y="93"/>
                </a:cubicBezTo>
                <a:cubicBezTo>
                  <a:pt x="35" y="90"/>
                  <a:pt x="44" y="87"/>
                  <a:pt x="52" y="84"/>
                </a:cubicBezTo>
                <a:cubicBezTo>
                  <a:pt x="52" y="76"/>
                  <a:pt x="55" y="68"/>
                  <a:pt x="61" y="60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49"/>
                  <a:pt x="45" y="49"/>
                  <a:pt x="45" y="49"/>
                </a:cubicBezTo>
                <a:cubicBezTo>
                  <a:pt x="45" y="49"/>
                  <a:pt x="45" y="49"/>
                  <a:pt x="45" y="49"/>
                </a:cubicBezTo>
                <a:cubicBezTo>
                  <a:pt x="40" y="45"/>
                  <a:pt x="40" y="45"/>
                  <a:pt x="40" y="45"/>
                </a:cubicBezTo>
                <a:cubicBezTo>
                  <a:pt x="34" y="53"/>
                  <a:pt x="28" y="59"/>
                  <a:pt x="20" y="62"/>
                </a:cubicBezTo>
                <a:cubicBezTo>
                  <a:pt x="20" y="71"/>
                  <a:pt x="20" y="79"/>
                  <a:pt x="20" y="88"/>
                </a:cubicBezTo>
                <a:cubicBezTo>
                  <a:pt x="21" y="89"/>
                  <a:pt x="21" y="89"/>
                  <a:pt x="22" y="90"/>
                </a:cubicBezTo>
                <a:close/>
                <a:moveTo>
                  <a:pt x="38" y="93"/>
                </a:moveTo>
                <a:cubicBezTo>
                  <a:pt x="69" y="93"/>
                  <a:pt x="69" y="93"/>
                  <a:pt x="69" y="93"/>
                </a:cubicBezTo>
                <a:cubicBezTo>
                  <a:pt x="69" y="87"/>
                  <a:pt x="69" y="87"/>
                  <a:pt x="69" y="87"/>
                </a:cubicBezTo>
                <a:cubicBezTo>
                  <a:pt x="56" y="87"/>
                  <a:pt x="56" y="87"/>
                  <a:pt x="56" y="87"/>
                </a:cubicBezTo>
                <a:cubicBezTo>
                  <a:pt x="38" y="93"/>
                  <a:pt x="38" y="93"/>
                  <a:pt x="38" y="93"/>
                </a:cubicBezTo>
                <a:close/>
                <a:moveTo>
                  <a:pt x="66" y="60"/>
                </a:moveTo>
                <a:cubicBezTo>
                  <a:pt x="71" y="52"/>
                  <a:pt x="71" y="52"/>
                  <a:pt x="71" y="52"/>
                </a:cubicBezTo>
                <a:cubicBezTo>
                  <a:pt x="43" y="32"/>
                  <a:pt x="43" y="32"/>
                  <a:pt x="43" y="32"/>
                </a:cubicBezTo>
                <a:cubicBezTo>
                  <a:pt x="37" y="40"/>
                  <a:pt x="37" y="40"/>
                  <a:pt x="37" y="40"/>
                </a:cubicBezTo>
                <a:cubicBezTo>
                  <a:pt x="66" y="60"/>
                  <a:pt x="66" y="60"/>
                  <a:pt x="66" y="60"/>
                </a:cubicBezTo>
                <a:close/>
                <a:moveTo>
                  <a:pt x="11" y="99"/>
                </a:moveTo>
                <a:cubicBezTo>
                  <a:pt x="20" y="98"/>
                  <a:pt x="20" y="98"/>
                  <a:pt x="20" y="98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77" y="34"/>
                  <a:pt x="77" y="34"/>
                  <a:pt x="77" y="34"/>
                </a:cubicBezTo>
                <a:cubicBezTo>
                  <a:pt x="47" y="24"/>
                  <a:pt x="47" y="24"/>
                  <a:pt x="47" y="24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99"/>
                  <a:pt x="10" y="99"/>
                  <a:pt x="10" y="99"/>
                </a:cubicBezTo>
                <a:lnTo>
                  <a:pt x="11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272" name="Freeform 175"/>
          <p:cNvSpPr>
            <a:spLocks noEditPoints="1"/>
          </p:cNvSpPr>
          <p:nvPr/>
        </p:nvSpPr>
        <p:spPr bwMode="auto">
          <a:xfrm>
            <a:off x="1986915" y="1796415"/>
            <a:ext cx="1080770" cy="1102995"/>
          </a:xfrm>
          <a:custGeom>
            <a:avLst/>
            <a:gdLst>
              <a:gd name="T0" fmla="*/ 240 w 312"/>
              <a:gd name="T1" fmla="*/ 0 h 284"/>
              <a:gd name="T2" fmla="*/ 253 w 312"/>
              <a:gd name="T3" fmla="*/ 14 h 284"/>
              <a:gd name="T4" fmla="*/ 229 w 312"/>
              <a:gd name="T5" fmla="*/ 83 h 284"/>
              <a:gd name="T6" fmla="*/ 53 w 312"/>
              <a:gd name="T7" fmla="*/ 24 h 284"/>
              <a:gd name="T8" fmla="*/ 66 w 312"/>
              <a:gd name="T9" fmla="*/ 35 h 284"/>
              <a:gd name="T10" fmla="*/ 88 w 312"/>
              <a:gd name="T11" fmla="*/ 54 h 284"/>
              <a:gd name="T12" fmla="*/ 53 w 312"/>
              <a:gd name="T13" fmla="*/ 67 h 284"/>
              <a:gd name="T14" fmla="*/ 66 w 312"/>
              <a:gd name="T15" fmla="*/ 75 h 284"/>
              <a:gd name="T16" fmla="*/ 88 w 312"/>
              <a:gd name="T17" fmla="*/ 94 h 284"/>
              <a:gd name="T18" fmla="*/ 53 w 312"/>
              <a:gd name="T19" fmla="*/ 107 h 284"/>
              <a:gd name="T20" fmla="*/ 66 w 312"/>
              <a:gd name="T21" fmla="*/ 118 h 284"/>
              <a:gd name="T22" fmla="*/ 88 w 312"/>
              <a:gd name="T23" fmla="*/ 134 h 284"/>
              <a:gd name="T24" fmla="*/ 53 w 312"/>
              <a:gd name="T25" fmla="*/ 150 h 284"/>
              <a:gd name="T26" fmla="*/ 66 w 312"/>
              <a:gd name="T27" fmla="*/ 158 h 284"/>
              <a:gd name="T28" fmla="*/ 88 w 312"/>
              <a:gd name="T29" fmla="*/ 174 h 284"/>
              <a:gd name="T30" fmla="*/ 53 w 312"/>
              <a:gd name="T31" fmla="*/ 190 h 284"/>
              <a:gd name="T32" fmla="*/ 66 w 312"/>
              <a:gd name="T33" fmla="*/ 201 h 284"/>
              <a:gd name="T34" fmla="*/ 88 w 312"/>
              <a:gd name="T35" fmla="*/ 217 h 284"/>
              <a:gd name="T36" fmla="*/ 53 w 312"/>
              <a:gd name="T37" fmla="*/ 233 h 284"/>
              <a:gd name="T38" fmla="*/ 53 w 312"/>
              <a:gd name="T39" fmla="*/ 260 h 284"/>
              <a:gd name="T40" fmla="*/ 229 w 312"/>
              <a:gd name="T41" fmla="*/ 207 h 284"/>
              <a:gd name="T42" fmla="*/ 253 w 312"/>
              <a:gd name="T43" fmla="*/ 273 h 284"/>
              <a:gd name="T44" fmla="*/ 240 w 312"/>
              <a:gd name="T45" fmla="*/ 284 h 284"/>
              <a:gd name="T46" fmla="*/ 29 w 312"/>
              <a:gd name="T47" fmla="*/ 284 h 284"/>
              <a:gd name="T48" fmla="*/ 29 w 312"/>
              <a:gd name="T49" fmla="*/ 252 h 284"/>
              <a:gd name="T50" fmla="*/ 0 w 312"/>
              <a:gd name="T51" fmla="*/ 231 h 284"/>
              <a:gd name="T52" fmla="*/ 29 w 312"/>
              <a:gd name="T53" fmla="*/ 209 h 284"/>
              <a:gd name="T54" fmla="*/ 0 w 312"/>
              <a:gd name="T55" fmla="*/ 188 h 284"/>
              <a:gd name="T56" fmla="*/ 29 w 312"/>
              <a:gd name="T57" fmla="*/ 169 h 284"/>
              <a:gd name="T58" fmla="*/ 0 w 312"/>
              <a:gd name="T59" fmla="*/ 148 h 284"/>
              <a:gd name="T60" fmla="*/ 29 w 312"/>
              <a:gd name="T61" fmla="*/ 129 h 284"/>
              <a:gd name="T62" fmla="*/ 0 w 312"/>
              <a:gd name="T63" fmla="*/ 105 h 284"/>
              <a:gd name="T64" fmla="*/ 29 w 312"/>
              <a:gd name="T65" fmla="*/ 89 h 284"/>
              <a:gd name="T66" fmla="*/ 0 w 312"/>
              <a:gd name="T67" fmla="*/ 65 h 284"/>
              <a:gd name="T68" fmla="*/ 29 w 312"/>
              <a:gd name="T69" fmla="*/ 14 h 284"/>
              <a:gd name="T70" fmla="*/ 42 w 312"/>
              <a:gd name="T71" fmla="*/ 0 h 284"/>
              <a:gd name="T72" fmla="*/ 144 w 312"/>
              <a:gd name="T73" fmla="*/ 228 h 284"/>
              <a:gd name="T74" fmla="*/ 181 w 312"/>
              <a:gd name="T75" fmla="*/ 225 h 284"/>
              <a:gd name="T76" fmla="*/ 146 w 312"/>
              <a:gd name="T77" fmla="*/ 188 h 284"/>
              <a:gd name="T78" fmla="*/ 144 w 312"/>
              <a:gd name="T79" fmla="*/ 228 h 284"/>
              <a:gd name="T80" fmla="*/ 277 w 312"/>
              <a:gd name="T81" fmla="*/ 62 h 284"/>
              <a:gd name="T82" fmla="*/ 197 w 312"/>
              <a:gd name="T83" fmla="*/ 209 h 284"/>
              <a:gd name="T84" fmla="*/ 277 w 312"/>
              <a:gd name="T85" fmla="*/ 6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12" h="284">
                <a:moveTo>
                  <a:pt x="42" y="0"/>
                </a:moveTo>
                <a:lnTo>
                  <a:pt x="240" y="0"/>
                </a:lnTo>
                <a:lnTo>
                  <a:pt x="253" y="0"/>
                </a:lnTo>
                <a:lnTo>
                  <a:pt x="253" y="14"/>
                </a:lnTo>
                <a:lnTo>
                  <a:pt x="253" y="59"/>
                </a:lnTo>
                <a:lnTo>
                  <a:pt x="229" y="83"/>
                </a:lnTo>
                <a:lnTo>
                  <a:pt x="229" y="24"/>
                </a:lnTo>
                <a:lnTo>
                  <a:pt x="53" y="24"/>
                </a:lnTo>
                <a:lnTo>
                  <a:pt x="53" y="41"/>
                </a:lnTo>
                <a:lnTo>
                  <a:pt x="66" y="35"/>
                </a:lnTo>
                <a:lnTo>
                  <a:pt x="77" y="33"/>
                </a:lnTo>
                <a:lnTo>
                  <a:pt x="88" y="54"/>
                </a:lnTo>
                <a:lnTo>
                  <a:pt x="77" y="59"/>
                </a:lnTo>
                <a:lnTo>
                  <a:pt x="53" y="67"/>
                </a:lnTo>
                <a:lnTo>
                  <a:pt x="53" y="81"/>
                </a:lnTo>
                <a:lnTo>
                  <a:pt x="66" y="75"/>
                </a:lnTo>
                <a:lnTo>
                  <a:pt x="77" y="73"/>
                </a:lnTo>
                <a:lnTo>
                  <a:pt x="88" y="94"/>
                </a:lnTo>
                <a:lnTo>
                  <a:pt x="77" y="99"/>
                </a:lnTo>
                <a:lnTo>
                  <a:pt x="53" y="107"/>
                </a:lnTo>
                <a:lnTo>
                  <a:pt x="53" y="124"/>
                </a:lnTo>
                <a:lnTo>
                  <a:pt x="66" y="118"/>
                </a:lnTo>
                <a:lnTo>
                  <a:pt x="77" y="113"/>
                </a:lnTo>
                <a:lnTo>
                  <a:pt x="88" y="134"/>
                </a:lnTo>
                <a:lnTo>
                  <a:pt x="77" y="140"/>
                </a:lnTo>
                <a:lnTo>
                  <a:pt x="53" y="150"/>
                </a:lnTo>
                <a:lnTo>
                  <a:pt x="53" y="164"/>
                </a:lnTo>
                <a:lnTo>
                  <a:pt x="66" y="158"/>
                </a:lnTo>
                <a:lnTo>
                  <a:pt x="77" y="153"/>
                </a:lnTo>
                <a:lnTo>
                  <a:pt x="88" y="174"/>
                </a:lnTo>
                <a:lnTo>
                  <a:pt x="77" y="180"/>
                </a:lnTo>
                <a:lnTo>
                  <a:pt x="53" y="190"/>
                </a:lnTo>
                <a:lnTo>
                  <a:pt x="53" y="207"/>
                </a:lnTo>
                <a:lnTo>
                  <a:pt x="66" y="201"/>
                </a:lnTo>
                <a:lnTo>
                  <a:pt x="77" y="196"/>
                </a:lnTo>
                <a:lnTo>
                  <a:pt x="88" y="217"/>
                </a:lnTo>
                <a:lnTo>
                  <a:pt x="77" y="223"/>
                </a:lnTo>
                <a:lnTo>
                  <a:pt x="53" y="233"/>
                </a:lnTo>
                <a:lnTo>
                  <a:pt x="53" y="252"/>
                </a:lnTo>
                <a:lnTo>
                  <a:pt x="53" y="260"/>
                </a:lnTo>
                <a:lnTo>
                  <a:pt x="229" y="260"/>
                </a:lnTo>
                <a:lnTo>
                  <a:pt x="229" y="207"/>
                </a:lnTo>
                <a:lnTo>
                  <a:pt x="253" y="182"/>
                </a:lnTo>
                <a:lnTo>
                  <a:pt x="253" y="273"/>
                </a:lnTo>
                <a:lnTo>
                  <a:pt x="253" y="284"/>
                </a:lnTo>
                <a:lnTo>
                  <a:pt x="240" y="284"/>
                </a:lnTo>
                <a:lnTo>
                  <a:pt x="42" y="284"/>
                </a:lnTo>
                <a:lnTo>
                  <a:pt x="29" y="284"/>
                </a:lnTo>
                <a:lnTo>
                  <a:pt x="29" y="273"/>
                </a:lnTo>
                <a:lnTo>
                  <a:pt x="29" y="252"/>
                </a:lnTo>
                <a:lnTo>
                  <a:pt x="5" y="252"/>
                </a:lnTo>
                <a:lnTo>
                  <a:pt x="0" y="231"/>
                </a:lnTo>
                <a:lnTo>
                  <a:pt x="29" y="217"/>
                </a:lnTo>
                <a:lnTo>
                  <a:pt x="29" y="209"/>
                </a:lnTo>
                <a:lnTo>
                  <a:pt x="5" y="209"/>
                </a:lnTo>
                <a:lnTo>
                  <a:pt x="0" y="188"/>
                </a:lnTo>
                <a:lnTo>
                  <a:pt x="29" y="174"/>
                </a:lnTo>
                <a:lnTo>
                  <a:pt x="29" y="169"/>
                </a:lnTo>
                <a:lnTo>
                  <a:pt x="5" y="169"/>
                </a:lnTo>
                <a:lnTo>
                  <a:pt x="0" y="148"/>
                </a:lnTo>
                <a:lnTo>
                  <a:pt x="29" y="134"/>
                </a:lnTo>
                <a:lnTo>
                  <a:pt x="29" y="129"/>
                </a:lnTo>
                <a:lnTo>
                  <a:pt x="5" y="129"/>
                </a:lnTo>
                <a:lnTo>
                  <a:pt x="0" y="105"/>
                </a:lnTo>
                <a:lnTo>
                  <a:pt x="29" y="91"/>
                </a:lnTo>
                <a:lnTo>
                  <a:pt x="29" y="89"/>
                </a:lnTo>
                <a:lnTo>
                  <a:pt x="5" y="89"/>
                </a:lnTo>
                <a:lnTo>
                  <a:pt x="0" y="65"/>
                </a:lnTo>
                <a:lnTo>
                  <a:pt x="29" y="51"/>
                </a:lnTo>
                <a:lnTo>
                  <a:pt x="29" y="14"/>
                </a:lnTo>
                <a:lnTo>
                  <a:pt x="29" y="0"/>
                </a:lnTo>
                <a:lnTo>
                  <a:pt x="42" y="0"/>
                </a:lnTo>
                <a:lnTo>
                  <a:pt x="42" y="0"/>
                </a:lnTo>
                <a:close/>
                <a:moveTo>
                  <a:pt x="144" y="228"/>
                </a:moveTo>
                <a:lnTo>
                  <a:pt x="162" y="225"/>
                </a:lnTo>
                <a:lnTo>
                  <a:pt x="181" y="225"/>
                </a:lnTo>
                <a:lnTo>
                  <a:pt x="165" y="207"/>
                </a:lnTo>
                <a:lnTo>
                  <a:pt x="146" y="188"/>
                </a:lnTo>
                <a:lnTo>
                  <a:pt x="144" y="207"/>
                </a:lnTo>
                <a:lnTo>
                  <a:pt x="144" y="228"/>
                </a:lnTo>
                <a:lnTo>
                  <a:pt x="144" y="228"/>
                </a:lnTo>
                <a:close/>
                <a:moveTo>
                  <a:pt x="277" y="62"/>
                </a:moveTo>
                <a:lnTo>
                  <a:pt x="162" y="174"/>
                </a:lnTo>
                <a:lnTo>
                  <a:pt x="197" y="209"/>
                </a:lnTo>
                <a:lnTo>
                  <a:pt x="312" y="99"/>
                </a:lnTo>
                <a:lnTo>
                  <a:pt x="277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243070" y="1416050"/>
            <a:ext cx="7146925" cy="3784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>
              <a:lnSpc>
                <a:spcPct val="20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（五）递进结构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auto">
              <a:lnSpc>
                <a:spcPct val="20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文段中出现递进结构，递进之后为重点，需要重点关注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auto">
              <a:lnSpc>
                <a:spcPct val="20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常见递进词：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auto">
              <a:lnSpc>
                <a:spcPct val="20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甚至，更，何况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......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33" name="组合 32"/>
          <p:cNvGrpSpPr/>
          <p:nvPr/>
        </p:nvGrpSpPr>
        <p:grpSpPr bwMode="auto">
          <a:xfrm>
            <a:off x="1220153" y="1382078"/>
            <a:ext cx="2613025" cy="4094162"/>
            <a:chOff x="643035" y="1576619"/>
            <a:chExt cx="2613025" cy="4094163"/>
          </a:xfrm>
        </p:grpSpPr>
        <p:sp>
          <p:nvSpPr>
            <p:cNvPr id="34" name="矩形 33"/>
            <p:cNvSpPr/>
            <p:nvPr/>
          </p:nvSpPr>
          <p:spPr>
            <a:xfrm>
              <a:off x="643035" y="1576619"/>
              <a:ext cx="2613025" cy="4094163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7" name="矩形 6"/>
            <p:cNvSpPr>
              <a:spLocks noChangeArrowheads="1"/>
            </p:cNvSpPr>
            <p:nvPr/>
          </p:nvSpPr>
          <p:spPr bwMode="auto">
            <a:xfrm>
              <a:off x="1179610" y="4154084"/>
              <a:ext cx="1539875" cy="829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主观型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递进结构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643035" y="3484794"/>
              <a:ext cx="261302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6" name="Freeform 179"/>
          <p:cNvSpPr>
            <a:spLocks noEditPoints="1"/>
          </p:cNvSpPr>
          <p:nvPr/>
        </p:nvSpPr>
        <p:spPr bwMode="auto">
          <a:xfrm>
            <a:off x="7160895" y="1950085"/>
            <a:ext cx="920750" cy="1054735"/>
          </a:xfrm>
          <a:custGeom>
            <a:avLst/>
            <a:gdLst>
              <a:gd name="T0" fmla="*/ 47 w 87"/>
              <a:gd name="T1" fmla="*/ 0 h 114"/>
              <a:gd name="T2" fmla="*/ 50 w 87"/>
              <a:gd name="T3" fmla="*/ 1 h 114"/>
              <a:gd name="T4" fmla="*/ 87 w 87"/>
              <a:gd name="T5" fmla="*/ 28 h 114"/>
              <a:gd name="T6" fmla="*/ 87 w 87"/>
              <a:gd name="T7" fmla="*/ 109 h 114"/>
              <a:gd name="T8" fmla="*/ 82 w 87"/>
              <a:gd name="T9" fmla="*/ 114 h 114"/>
              <a:gd name="T10" fmla="*/ 14 w 87"/>
              <a:gd name="T11" fmla="*/ 114 h 114"/>
              <a:gd name="T12" fmla="*/ 2 w 87"/>
              <a:gd name="T13" fmla="*/ 105 h 114"/>
              <a:gd name="T14" fmla="*/ 0 w 87"/>
              <a:gd name="T15" fmla="*/ 101 h 114"/>
              <a:gd name="T16" fmla="*/ 0 w 87"/>
              <a:gd name="T17" fmla="*/ 0 h 114"/>
              <a:gd name="T18" fmla="*/ 22 w 87"/>
              <a:gd name="T19" fmla="*/ 90 h 114"/>
              <a:gd name="T20" fmla="*/ 33 w 87"/>
              <a:gd name="T21" fmla="*/ 67 h 114"/>
              <a:gd name="T22" fmla="*/ 43 w 87"/>
              <a:gd name="T23" fmla="*/ 74 h 114"/>
              <a:gd name="T24" fmla="*/ 25 w 87"/>
              <a:gd name="T25" fmla="*/ 92 h 114"/>
              <a:gd name="T26" fmla="*/ 52 w 87"/>
              <a:gd name="T27" fmla="*/ 84 h 114"/>
              <a:gd name="T28" fmla="*/ 55 w 87"/>
              <a:gd name="T29" fmla="*/ 56 h 114"/>
              <a:gd name="T30" fmla="*/ 55 w 87"/>
              <a:gd name="T31" fmla="*/ 56 h 114"/>
              <a:gd name="T32" fmla="*/ 55 w 87"/>
              <a:gd name="T33" fmla="*/ 56 h 114"/>
              <a:gd name="T34" fmla="*/ 54 w 87"/>
              <a:gd name="T35" fmla="*/ 56 h 114"/>
              <a:gd name="T36" fmla="*/ 54 w 87"/>
              <a:gd name="T37" fmla="*/ 56 h 114"/>
              <a:gd name="T38" fmla="*/ 54 w 87"/>
              <a:gd name="T39" fmla="*/ 55 h 114"/>
              <a:gd name="T40" fmla="*/ 53 w 87"/>
              <a:gd name="T41" fmla="*/ 55 h 114"/>
              <a:gd name="T42" fmla="*/ 53 w 87"/>
              <a:gd name="T43" fmla="*/ 55 h 114"/>
              <a:gd name="T44" fmla="*/ 53 w 87"/>
              <a:gd name="T45" fmla="*/ 55 h 114"/>
              <a:gd name="T46" fmla="*/ 53 w 87"/>
              <a:gd name="T47" fmla="*/ 55 h 114"/>
              <a:gd name="T48" fmla="*/ 52 w 87"/>
              <a:gd name="T49" fmla="*/ 54 h 114"/>
              <a:gd name="T50" fmla="*/ 52 w 87"/>
              <a:gd name="T51" fmla="*/ 54 h 114"/>
              <a:gd name="T52" fmla="*/ 52 w 87"/>
              <a:gd name="T53" fmla="*/ 54 h 114"/>
              <a:gd name="T54" fmla="*/ 49 w 87"/>
              <a:gd name="T55" fmla="*/ 52 h 114"/>
              <a:gd name="T56" fmla="*/ 49 w 87"/>
              <a:gd name="T57" fmla="*/ 52 h 114"/>
              <a:gd name="T58" fmla="*/ 48 w 87"/>
              <a:gd name="T59" fmla="*/ 51 h 114"/>
              <a:gd name="T60" fmla="*/ 48 w 87"/>
              <a:gd name="T61" fmla="*/ 51 h 114"/>
              <a:gd name="T62" fmla="*/ 48 w 87"/>
              <a:gd name="T63" fmla="*/ 51 h 114"/>
              <a:gd name="T64" fmla="*/ 47 w 87"/>
              <a:gd name="T65" fmla="*/ 51 h 114"/>
              <a:gd name="T66" fmla="*/ 47 w 87"/>
              <a:gd name="T67" fmla="*/ 51 h 114"/>
              <a:gd name="T68" fmla="*/ 47 w 87"/>
              <a:gd name="T69" fmla="*/ 50 h 114"/>
              <a:gd name="T70" fmla="*/ 47 w 87"/>
              <a:gd name="T71" fmla="*/ 50 h 114"/>
              <a:gd name="T72" fmla="*/ 46 w 87"/>
              <a:gd name="T73" fmla="*/ 50 h 114"/>
              <a:gd name="T74" fmla="*/ 46 w 87"/>
              <a:gd name="T75" fmla="*/ 50 h 114"/>
              <a:gd name="T76" fmla="*/ 46 w 87"/>
              <a:gd name="T77" fmla="*/ 50 h 114"/>
              <a:gd name="T78" fmla="*/ 45 w 87"/>
              <a:gd name="T79" fmla="*/ 49 h 114"/>
              <a:gd name="T80" fmla="*/ 40 w 87"/>
              <a:gd name="T81" fmla="*/ 45 h 114"/>
              <a:gd name="T82" fmla="*/ 20 w 87"/>
              <a:gd name="T83" fmla="*/ 88 h 114"/>
              <a:gd name="T84" fmla="*/ 38 w 87"/>
              <a:gd name="T85" fmla="*/ 93 h 114"/>
              <a:gd name="T86" fmla="*/ 69 w 87"/>
              <a:gd name="T87" fmla="*/ 87 h 114"/>
              <a:gd name="T88" fmla="*/ 38 w 87"/>
              <a:gd name="T89" fmla="*/ 93 h 114"/>
              <a:gd name="T90" fmla="*/ 71 w 87"/>
              <a:gd name="T91" fmla="*/ 52 h 114"/>
              <a:gd name="T92" fmla="*/ 37 w 87"/>
              <a:gd name="T93" fmla="*/ 40 h 114"/>
              <a:gd name="T94" fmla="*/ 11 w 87"/>
              <a:gd name="T95" fmla="*/ 99 h 114"/>
              <a:gd name="T96" fmla="*/ 20 w 87"/>
              <a:gd name="T97" fmla="*/ 104 h 114"/>
              <a:gd name="T98" fmla="*/ 77 w 87"/>
              <a:gd name="T99" fmla="*/ 34 h 114"/>
              <a:gd name="T100" fmla="*/ 46 w 87"/>
              <a:gd name="T101" fmla="*/ 11 h 114"/>
              <a:gd name="T102" fmla="*/ 10 w 87"/>
              <a:gd name="T103" fmla="*/ 10 h 114"/>
              <a:gd name="T104" fmla="*/ 11 w 87"/>
              <a:gd name="T105" fmla="*/ 9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7" h="114">
                <a:moveTo>
                  <a:pt x="5" y="0"/>
                </a:moveTo>
                <a:cubicBezTo>
                  <a:pt x="47" y="0"/>
                  <a:pt x="47" y="0"/>
                  <a:pt x="47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50" y="1"/>
                  <a:pt x="50" y="1"/>
                  <a:pt x="50" y="1"/>
                </a:cubicBezTo>
                <a:cubicBezTo>
                  <a:pt x="85" y="27"/>
                  <a:pt x="85" y="27"/>
                  <a:pt x="85" y="27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31"/>
                  <a:pt x="87" y="31"/>
                  <a:pt x="87" y="31"/>
                </a:cubicBezTo>
                <a:cubicBezTo>
                  <a:pt x="87" y="109"/>
                  <a:pt x="87" y="109"/>
                  <a:pt x="87" y="109"/>
                </a:cubicBezTo>
                <a:cubicBezTo>
                  <a:pt x="87" y="114"/>
                  <a:pt x="87" y="114"/>
                  <a:pt x="87" y="114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16" y="114"/>
                  <a:pt x="16" y="114"/>
                  <a:pt x="16" y="114"/>
                </a:cubicBezTo>
                <a:cubicBezTo>
                  <a:pt x="14" y="114"/>
                  <a:pt x="14" y="114"/>
                  <a:pt x="14" y="114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2" y="105"/>
                  <a:pt x="2" y="105"/>
                  <a:pt x="2" y="105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5"/>
                  <a:pt x="0" y="5"/>
                  <a:pt x="0" y="5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lose/>
                <a:moveTo>
                  <a:pt x="22" y="90"/>
                </a:moveTo>
                <a:cubicBezTo>
                  <a:pt x="33" y="75"/>
                  <a:pt x="33" y="75"/>
                  <a:pt x="33" y="75"/>
                </a:cubicBezTo>
                <a:cubicBezTo>
                  <a:pt x="31" y="73"/>
                  <a:pt x="31" y="69"/>
                  <a:pt x="33" y="67"/>
                </a:cubicBezTo>
                <a:cubicBezTo>
                  <a:pt x="35" y="64"/>
                  <a:pt x="39" y="63"/>
                  <a:pt x="41" y="65"/>
                </a:cubicBezTo>
                <a:cubicBezTo>
                  <a:pt x="44" y="67"/>
                  <a:pt x="45" y="71"/>
                  <a:pt x="43" y="74"/>
                </a:cubicBezTo>
                <a:cubicBezTo>
                  <a:pt x="41" y="77"/>
                  <a:pt x="38" y="78"/>
                  <a:pt x="36" y="77"/>
                </a:cubicBezTo>
                <a:cubicBezTo>
                  <a:pt x="25" y="92"/>
                  <a:pt x="25" y="92"/>
                  <a:pt x="25" y="92"/>
                </a:cubicBezTo>
                <a:cubicBezTo>
                  <a:pt x="26" y="92"/>
                  <a:pt x="26" y="93"/>
                  <a:pt x="27" y="93"/>
                </a:cubicBezTo>
                <a:cubicBezTo>
                  <a:pt x="35" y="90"/>
                  <a:pt x="44" y="87"/>
                  <a:pt x="52" y="84"/>
                </a:cubicBezTo>
                <a:cubicBezTo>
                  <a:pt x="52" y="76"/>
                  <a:pt x="55" y="68"/>
                  <a:pt x="61" y="60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49"/>
                  <a:pt x="45" y="49"/>
                  <a:pt x="45" y="49"/>
                </a:cubicBezTo>
                <a:cubicBezTo>
                  <a:pt x="45" y="49"/>
                  <a:pt x="45" y="49"/>
                  <a:pt x="45" y="49"/>
                </a:cubicBezTo>
                <a:cubicBezTo>
                  <a:pt x="40" y="45"/>
                  <a:pt x="40" y="45"/>
                  <a:pt x="40" y="45"/>
                </a:cubicBezTo>
                <a:cubicBezTo>
                  <a:pt x="34" y="53"/>
                  <a:pt x="28" y="59"/>
                  <a:pt x="20" y="62"/>
                </a:cubicBezTo>
                <a:cubicBezTo>
                  <a:pt x="20" y="71"/>
                  <a:pt x="20" y="79"/>
                  <a:pt x="20" y="88"/>
                </a:cubicBezTo>
                <a:cubicBezTo>
                  <a:pt x="21" y="89"/>
                  <a:pt x="21" y="89"/>
                  <a:pt x="22" y="90"/>
                </a:cubicBezTo>
                <a:close/>
                <a:moveTo>
                  <a:pt x="38" y="93"/>
                </a:moveTo>
                <a:cubicBezTo>
                  <a:pt x="69" y="93"/>
                  <a:pt x="69" y="93"/>
                  <a:pt x="69" y="93"/>
                </a:cubicBezTo>
                <a:cubicBezTo>
                  <a:pt x="69" y="87"/>
                  <a:pt x="69" y="87"/>
                  <a:pt x="69" y="87"/>
                </a:cubicBezTo>
                <a:cubicBezTo>
                  <a:pt x="56" y="87"/>
                  <a:pt x="56" y="87"/>
                  <a:pt x="56" y="87"/>
                </a:cubicBezTo>
                <a:cubicBezTo>
                  <a:pt x="38" y="93"/>
                  <a:pt x="38" y="93"/>
                  <a:pt x="38" y="93"/>
                </a:cubicBezTo>
                <a:close/>
                <a:moveTo>
                  <a:pt x="66" y="60"/>
                </a:moveTo>
                <a:cubicBezTo>
                  <a:pt x="71" y="52"/>
                  <a:pt x="71" y="52"/>
                  <a:pt x="71" y="52"/>
                </a:cubicBezTo>
                <a:cubicBezTo>
                  <a:pt x="43" y="32"/>
                  <a:pt x="43" y="32"/>
                  <a:pt x="43" y="32"/>
                </a:cubicBezTo>
                <a:cubicBezTo>
                  <a:pt x="37" y="40"/>
                  <a:pt x="37" y="40"/>
                  <a:pt x="37" y="40"/>
                </a:cubicBezTo>
                <a:cubicBezTo>
                  <a:pt x="66" y="60"/>
                  <a:pt x="66" y="60"/>
                  <a:pt x="66" y="60"/>
                </a:cubicBezTo>
                <a:close/>
                <a:moveTo>
                  <a:pt x="11" y="99"/>
                </a:moveTo>
                <a:cubicBezTo>
                  <a:pt x="20" y="98"/>
                  <a:pt x="20" y="98"/>
                  <a:pt x="20" y="98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77" y="34"/>
                  <a:pt x="77" y="34"/>
                  <a:pt x="77" y="34"/>
                </a:cubicBezTo>
                <a:cubicBezTo>
                  <a:pt x="47" y="24"/>
                  <a:pt x="47" y="24"/>
                  <a:pt x="47" y="24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99"/>
                  <a:pt x="10" y="99"/>
                  <a:pt x="10" y="99"/>
                </a:cubicBezTo>
                <a:lnTo>
                  <a:pt x="11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272" name="Freeform 175"/>
          <p:cNvSpPr>
            <a:spLocks noEditPoints="1"/>
          </p:cNvSpPr>
          <p:nvPr/>
        </p:nvSpPr>
        <p:spPr bwMode="auto">
          <a:xfrm>
            <a:off x="1986915" y="1796415"/>
            <a:ext cx="1080770" cy="1102995"/>
          </a:xfrm>
          <a:custGeom>
            <a:avLst/>
            <a:gdLst>
              <a:gd name="T0" fmla="*/ 240 w 312"/>
              <a:gd name="T1" fmla="*/ 0 h 284"/>
              <a:gd name="T2" fmla="*/ 253 w 312"/>
              <a:gd name="T3" fmla="*/ 14 h 284"/>
              <a:gd name="T4" fmla="*/ 229 w 312"/>
              <a:gd name="T5" fmla="*/ 83 h 284"/>
              <a:gd name="T6" fmla="*/ 53 w 312"/>
              <a:gd name="T7" fmla="*/ 24 h 284"/>
              <a:gd name="T8" fmla="*/ 66 w 312"/>
              <a:gd name="T9" fmla="*/ 35 h 284"/>
              <a:gd name="T10" fmla="*/ 88 w 312"/>
              <a:gd name="T11" fmla="*/ 54 h 284"/>
              <a:gd name="T12" fmla="*/ 53 w 312"/>
              <a:gd name="T13" fmla="*/ 67 h 284"/>
              <a:gd name="T14" fmla="*/ 66 w 312"/>
              <a:gd name="T15" fmla="*/ 75 h 284"/>
              <a:gd name="T16" fmla="*/ 88 w 312"/>
              <a:gd name="T17" fmla="*/ 94 h 284"/>
              <a:gd name="T18" fmla="*/ 53 w 312"/>
              <a:gd name="T19" fmla="*/ 107 h 284"/>
              <a:gd name="T20" fmla="*/ 66 w 312"/>
              <a:gd name="T21" fmla="*/ 118 h 284"/>
              <a:gd name="T22" fmla="*/ 88 w 312"/>
              <a:gd name="T23" fmla="*/ 134 h 284"/>
              <a:gd name="T24" fmla="*/ 53 w 312"/>
              <a:gd name="T25" fmla="*/ 150 h 284"/>
              <a:gd name="T26" fmla="*/ 66 w 312"/>
              <a:gd name="T27" fmla="*/ 158 h 284"/>
              <a:gd name="T28" fmla="*/ 88 w 312"/>
              <a:gd name="T29" fmla="*/ 174 h 284"/>
              <a:gd name="T30" fmla="*/ 53 w 312"/>
              <a:gd name="T31" fmla="*/ 190 h 284"/>
              <a:gd name="T32" fmla="*/ 66 w 312"/>
              <a:gd name="T33" fmla="*/ 201 h 284"/>
              <a:gd name="T34" fmla="*/ 88 w 312"/>
              <a:gd name="T35" fmla="*/ 217 h 284"/>
              <a:gd name="T36" fmla="*/ 53 w 312"/>
              <a:gd name="T37" fmla="*/ 233 h 284"/>
              <a:gd name="T38" fmla="*/ 53 w 312"/>
              <a:gd name="T39" fmla="*/ 260 h 284"/>
              <a:gd name="T40" fmla="*/ 229 w 312"/>
              <a:gd name="T41" fmla="*/ 207 h 284"/>
              <a:gd name="T42" fmla="*/ 253 w 312"/>
              <a:gd name="T43" fmla="*/ 273 h 284"/>
              <a:gd name="T44" fmla="*/ 240 w 312"/>
              <a:gd name="T45" fmla="*/ 284 h 284"/>
              <a:gd name="T46" fmla="*/ 29 w 312"/>
              <a:gd name="T47" fmla="*/ 284 h 284"/>
              <a:gd name="T48" fmla="*/ 29 w 312"/>
              <a:gd name="T49" fmla="*/ 252 h 284"/>
              <a:gd name="T50" fmla="*/ 0 w 312"/>
              <a:gd name="T51" fmla="*/ 231 h 284"/>
              <a:gd name="T52" fmla="*/ 29 w 312"/>
              <a:gd name="T53" fmla="*/ 209 h 284"/>
              <a:gd name="T54" fmla="*/ 0 w 312"/>
              <a:gd name="T55" fmla="*/ 188 h 284"/>
              <a:gd name="T56" fmla="*/ 29 w 312"/>
              <a:gd name="T57" fmla="*/ 169 h 284"/>
              <a:gd name="T58" fmla="*/ 0 w 312"/>
              <a:gd name="T59" fmla="*/ 148 h 284"/>
              <a:gd name="T60" fmla="*/ 29 w 312"/>
              <a:gd name="T61" fmla="*/ 129 h 284"/>
              <a:gd name="T62" fmla="*/ 0 w 312"/>
              <a:gd name="T63" fmla="*/ 105 h 284"/>
              <a:gd name="T64" fmla="*/ 29 w 312"/>
              <a:gd name="T65" fmla="*/ 89 h 284"/>
              <a:gd name="T66" fmla="*/ 0 w 312"/>
              <a:gd name="T67" fmla="*/ 65 h 284"/>
              <a:gd name="T68" fmla="*/ 29 w 312"/>
              <a:gd name="T69" fmla="*/ 14 h 284"/>
              <a:gd name="T70" fmla="*/ 42 w 312"/>
              <a:gd name="T71" fmla="*/ 0 h 284"/>
              <a:gd name="T72" fmla="*/ 144 w 312"/>
              <a:gd name="T73" fmla="*/ 228 h 284"/>
              <a:gd name="T74" fmla="*/ 181 w 312"/>
              <a:gd name="T75" fmla="*/ 225 h 284"/>
              <a:gd name="T76" fmla="*/ 146 w 312"/>
              <a:gd name="T77" fmla="*/ 188 h 284"/>
              <a:gd name="T78" fmla="*/ 144 w 312"/>
              <a:gd name="T79" fmla="*/ 228 h 284"/>
              <a:gd name="T80" fmla="*/ 277 w 312"/>
              <a:gd name="T81" fmla="*/ 62 h 284"/>
              <a:gd name="T82" fmla="*/ 197 w 312"/>
              <a:gd name="T83" fmla="*/ 209 h 284"/>
              <a:gd name="T84" fmla="*/ 277 w 312"/>
              <a:gd name="T85" fmla="*/ 6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12" h="284">
                <a:moveTo>
                  <a:pt x="42" y="0"/>
                </a:moveTo>
                <a:lnTo>
                  <a:pt x="240" y="0"/>
                </a:lnTo>
                <a:lnTo>
                  <a:pt x="253" y="0"/>
                </a:lnTo>
                <a:lnTo>
                  <a:pt x="253" y="14"/>
                </a:lnTo>
                <a:lnTo>
                  <a:pt x="253" y="59"/>
                </a:lnTo>
                <a:lnTo>
                  <a:pt x="229" y="83"/>
                </a:lnTo>
                <a:lnTo>
                  <a:pt x="229" y="24"/>
                </a:lnTo>
                <a:lnTo>
                  <a:pt x="53" y="24"/>
                </a:lnTo>
                <a:lnTo>
                  <a:pt x="53" y="41"/>
                </a:lnTo>
                <a:lnTo>
                  <a:pt x="66" y="35"/>
                </a:lnTo>
                <a:lnTo>
                  <a:pt x="77" y="33"/>
                </a:lnTo>
                <a:lnTo>
                  <a:pt x="88" y="54"/>
                </a:lnTo>
                <a:lnTo>
                  <a:pt x="77" y="59"/>
                </a:lnTo>
                <a:lnTo>
                  <a:pt x="53" y="67"/>
                </a:lnTo>
                <a:lnTo>
                  <a:pt x="53" y="81"/>
                </a:lnTo>
                <a:lnTo>
                  <a:pt x="66" y="75"/>
                </a:lnTo>
                <a:lnTo>
                  <a:pt x="77" y="73"/>
                </a:lnTo>
                <a:lnTo>
                  <a:pt x="88" y="94"/>
                </a:lnTo>
                <a:lnTo>
                  <a:pt x="77" y="99"/>
                </a:lnTo>
                <a:lnTo>
                  <a:pt x="53" y="107"/>
                </a:lnTo>
                <a:lnTo>
                  <a:pt x="53" y="124"/>
                </a:lnTo>
                <a:lnTo>
                  <a:pt x="66" y="118"/>
                </a:lnTo>
                <a:lnTo>
                  <a:pt x="77" y="113"/>
                </a:lnTo>
                <a:lnTo>
                  <a:pt x="88" y="134"/>
                </a:lnTo>
                <a:lnTo>
                  <a:pt x="77" y="140"/>
                </a:lnTo>
                <a:lnTo>
                  <a:pt x="53" y="150"/>
                </a:lnTo>
                <a:lnTo>
                  <a:pt x="53" y="164"/>
                </a:lnTo>
                <a:lnTo>
                  <a:pt x="66" y="158"/>
                </a:lnTo>
                <a:lnTo>
                  <a:pt x="77" y="153"/>
                </a:lnTo>
                <a:lnTo>
                  <a:pt x="88" y="174"/>
                </a:lnTo>
                <a:lnTo>
                  <a:pt x="77" y="180"/>
                </a:lnTo>
                <a:lnTo>
                  <a:pt x="53" y="190"/>
                </a:lnTo>
                <a:lnTo>
                  <a:pt x="53" y="207"/>
                </a:lnTo>
                <a:lnTo>
                  <a:pt x="66" y="201"/>
                </a:lnTo>
                <a:lnTo>
                  <a:pt x="77" y="196"/>
                </a:lnTo>
                <a:lnTo>
                  <a:pt x="88" y="217"/>
                </a:lnTo>
                <a:lnTo>
                  <a:pt x="77" y="223"/>
                </a:lnTo>
                <a:lnTo>
                  <a:pt x="53" y="233"/>
                </a:lnTo>
                <a:lnTo>
                  <a:pt x="53" y="252"/>
                </a:lnTo>
                <a:lnTo>
                  <a:pt x="53" y="260"/>
                </a:lnTo>
                <a:lnTo>
                  <a:pt x="229" y="260"/>
                </a:lnTo>
                <a:lnTo>
                  <a:pt x="229" y="207"/>
                </a:lnTo>
                <a:lnTo>
                  <a:pt x="253" y="182"/>
                </a:lnTo>
                <a:lnTo>
                  <a:pt x="253" y="273"/>
                </a:lnTo>
                <a:lnTo>
                  <a:pt x="253" y="284"/>
                </a:lnTo>
                <a:lnTo>
                  <a:pt x="240" y="284"/>
                </a:lnTo>
                <a:lnTo>
                  <a:pt x="42" y="284"/>
                </a:lnTo>
                <a:lnTo>
                  <a:pt x="29" y="284"/>
                </a:lnTo>
                <a:lnTo>
                  <a:pt x="29" y="273"/>
                </a:lnTo>
                <a:lnTo>
                  <a:pt x="29" y="252"/>
                </a:lnTo>
                <a:lnTo>
                  <a:pt x="5" y="252"/>
                </a:lnTo>
                <a:lnTo>
                  <a:pt x="0" y="231"/>
                </a:lnTo>
                <a:lnTo>
                  <a:pt x="29" y="217"/>
                </a:lnTo>
                <a:lnTo>
                  <a:pt x="29" y="209"/>
                </a:lnTo>
                <a:lnTo>
                  <a:pt x="5" y="209"/>
                </a:lnTo>
                <a:lnTo>
                  <a:pt x="0" y="188"/>
                </a:lnTo>
                <a:lnTo>
                  <a:pt x="29" y="174"/>
                </a:lnTo>
                <a:lnTo>
                  <a:pt x="29" y="169"/>
                </a:lnTo>
                <a:lnTo>
                  <a:pt x="5" y="169"/>
                </a:lnTo>
                <a:lnTo>
                  <a:pt x="0" y="148"/>
                </a:lnTo>
                <a:lnTo>
                  <a:pt x="29" y="134"/>
                </a:lnTo>
                <a:lnTo>
                  <a:pt x="29" y="129"/>
                </a:lnTo>
                <a:lnTo>
                  <a:pt x="5" y="129"/>
                </a:lnTo>
                <a:lnTo>
                  <a:pt x="0" y="105"/>
                </a:lnTo>
                <a:lnTo>
                  <a:pt x="29" y="91"/>
                </a:lnTo>
                <a:lnTo>
                  <a:pt x="29" y="89"/>
                </a:lnTo>
                <a:lnTo>
                  <a:pt x="5" y="89"/>
                </a:lnTo>
                <a:lnTo>
                  <a:pt x="0" y="65"/>
                </a:lnTo>
                <a:lnTo>
                  <a:pt x="29" y="51"/>
                </a:lnTo>
                <a:lnTo>
                  <a:pt x="29" y="14"/>
                </a:lnTo>
                <a:lnTo>
                  <a:pt x="29" y="0"/>
                </a:lnTo>
                <a:lnTo>
                  <a:pt x="42" y="0"/>
                </a:lnTo>
                <a:lnTo>
                  <a:pt x="42" y="0"/>
                </a:lnTo>
                <a:close/>
                <a:moveTo>
                  <a:pt x="144" y="228"/>
                </a:moveTo>
                <a:lnTo>
                  <a:pt x="162" y="225"/>
                </a:lnTo>
                <a:lnTo>
                  <a:pt x="181" y="225"/>
                </a:lnTo>
                <a:lnTo>
                  <a:pt x="165" y="207"/>
                </a:lnTo>
                <a:lnTo>
                  <a:pt x="146" y="188"/>
                </a:lnTo>
                <a:lnTo>
                  <a:pt x="144" y="207"/>
                </a:lnTo>
                <a:lnTo>
                  <a:pt x="144" y="228"/>
                </a:lnTo>
                <a:lnTo>
                  <a:pt x="144" y="228"/>
                </a:lnTo>
                <a:close/>
                <a:moveTo>
                  <a:pt x="277" y="62"/>
                </a:moveTo>
                <a:lnTo>
                  <a:pt x="162" y="174"/>
                </a:lnTo>
                <a:lnTo>
                  <a:pt x="197" y="209"/>
                </a:lnTo>
                <a:lnTo>
                  <a:pt x="312" y="99"/>
                </a:lnTo>
                <a:lnTo>
                  <a:pt x="277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047490" y="869315"/>
            <a:ext cx="7666355" cy="51695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indent="457200" fontAlgn="auto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趋“利”避“害”是资本的本性，地产商也不例外，所以挂创意之“头”卖地产之“肉”不能仅指责地产商，也在于，如今的创意产业园区进入门槛太低。放眼全国，创意园区遍地开花，其中很多都是“挂羊头卖狗肉”，做些简单但能赚钱的生意，比如搞带点创意色彩的餐饮、服饰、旅游工艺品等等，既没有文化，也没有创意。</a:t>
            </a:r>
            <a:endParaRPr 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这段文字主要表明：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A.许多创意园区名不副实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B.房地产商搞创意园区仅仅是个噱头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C.创意园区的发展任重道远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D.创意园区的准入门槛应该提高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33" name="组合 32"/>
          <p:cNvGrpSpPr/>
          <p:nvPr/>
        </p:nvGrpSpPr>
        <p:grpSpPr bwMode="auto">
          <a:xfrm>
            <a:off x="1220153" y="1382078"/>
            <a:ext cx="2613025" cy="4094162"/>
            <a:chOff x="643035" y="1576619"/>
            <a:chExt cx="2613025" cy="4094163"/>
          </a:xfrm>
        </p:grpSpPr>
        <p:sp>
          <p:nvSpPr>
            <p:cNvPr id="34" name="矩形 33"/>
            <p:cNvSpPr/>
            <p:nvPr/>
          </p:nvSpPr>
          <p:spPr>
            <a:xfrm>
              <a:off x="643035" y="1576619"/>
              <a:ext cx="2613025" cy="4094163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7" name="矩形 6"/>
            <p:cNvSpPr>
              <a:spLocks noChangeArrowheads="1"/>
            </p:cNvSpPr>
            <p:nvPr/>
          </p:nvSpPr>
          <p:spPr bwMode="auto">
            <a:xfrm>
              <a:off x="1179610" y="4154084"/>
              <a:ext cx="1539875" cy="829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主观型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递进结构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643035" y="3484794"/>
              <a:ext cx="261302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6" name="Freeform 179"/>
          <p:cNvSpPr>
            <a:spLocks noEditPoints="1"/>
          </p:cNvSpPr>
          <p:nvPr/>
        </p:nvSpPr>
        <p:spPr bwMode="auto">
          <a:xfrm>
            <a:off x="7160895" y="1950085"/>
            <a:ext cx="920750" cy="1054735"/>
          </a:xfrm>
          <a:custGeom>
            <a:avLst/>
            <a:gdLst>
              <a:gd name="T0" fmla="*/ 47 w 87"/>
              <a:gd name="T1" fmla="*/ 0 h 114"/>
              <a:gd name="T2" fmla="*/ 50 w 87"/>
              <a:gd name="T3" fmla="*/ 1 h 114"/>
              <a:gd name="T4" fmla="*/ 87 w 87"/>
              <a:gd name="T5" fmla="*/ 28 h 114"/>
              <a:gd name="T6" fmla="*/ 87 w 87"/>
              <a:gd name="T7" fmla="*/ 109 h 114"/>
              <a:gd name="T8" fmla="*/ 82 w 87"/>
              <a:gd name="T9" fmla="*/ 114 h 114"/>
              <a:gd name="T10" fmla="*/ 14 w 87"/>
              <a:gd name="T11" fmla="*/ 114 h 114"/>
              <a:gd name="T12" fmla="*/ 2 w 87"/>
              <a:gd name="T13" fmla="*/ 105 h 114"/>
              <a:gd name="T14" fmla="*/ 0 w 87"/>
              <a:gd name="T15" fmla="*/ 101 h 114"/>
              <a:gd name="T16" fmla="*/ 0 w 87"/>
              <a:gd name="T17" fmla="*/ 0 h 114"/>
              <a:gd name="T18" fmla="*/ 22 w 87"/>
              <a:gd name="T19" fmla="*/ 90 h 114"/>
              <a:gd name="T20" fmla="*/ 33 w 87"/>
              <a:gd name="T21" fmla="*/ 67 h 114"/>
              <a:gd name="T22" fmla="*/ 43 w 87"/>
              <a:gd name="T23" fmla="*/ 74 h 114"/>
              <a:gd name="T24" fmla="*/ 25 w 87"/>
              <a:gd name="T25" fmla="*/ 92 h 114"/>
              <a:gd name="T26" fmla="*/ 52 w 87"/>
              <a:gd name="T27" fmla="*/ 84 h 114"/>
              <a:gd name="T28" fmla="*/ 55 w 87"/>
              <a:gd name="T29" fmla="*/ 56 h 114"/>
              <a:gd name="T30" fmla="*/ 55 w 87"/>
              <a:gd name="T31" fmla="*/ 56 h 114"/>
              <a:gd name="T32" fmla="*/ 55 w 87"/>
              <a:gd name="T33" fmla="*/ 56 h 114"/>
              <a:gd name="T34" fmla="*/ 54 w 87"/>
              <a:gd name="T35" fmla="*/ 56 h 114"/>
              <a:gd name="T36" fmla="*/ 54 w 87"/>
              <a:gd name="T37" fmla="*/ 56 h 114"/>
              <a:gd name="T38" fmla="*/ 54 w 87"/>
              <a:gd name="T39" fmla="*/ 55 h 114"/>
              <a:gd name="T40" fmla="*/ 53 w 87"/>
              <a:gd name="T41" fmla="*/ 55 h 114"/>
              <a:gd name="T42" fmla="*/ 53 w 87"/>
              <a:gd name="T43" fmla="*/ 55 h 114"/>
              <a:gd name="T44" fmla="*/ 53 w 87"/>
              <a:gd name="T45" fmla="*/ 55 h 114"/>
              <a:gd name="T46" fmla="*/ 53 w 87"/>
              <a:gd name="T47" fmla="*/ 55 h 114"/>
              <a:gd name="T48" fmla="*/ 52 w 87"/>
              <a:gd name="T49" fmla="*/ 54 h 114"/>
              <a:gd name="T50" fmla="*/ 52 w 87"/>
              <a:gd name="T51" fmla="*/ 54 h 114"/>
              <a:gd name="T52" fmla="*/ 52 w 87"/>
              <a:gd name="T53" fmla="*/ 54 h 114"/>
              <a:gd name="T54" fmla="*/ 49 w 87"/>
              <a:gd name="T55" fmla="*/ 52 h 114"/>
              <a:gd name="T56" fmla="*/ 49 w 87"/>
              <a:gd name="T57" fmla="*/ 52 h 114"/>
              <a:gd name="T58" fmla="*/ 48 w 87"/>
              <a:gd name="T59" fmla="*/ 51 h 114"/>
              <a:gd name="T60" fmla="*/ 48 w 87"/>
              <a:gd name="T61" fmla="*/ 51 h 114"/>
              <a:gd name="T62" fmla="*/ 48 w 87"/>
              <a:gd name="T63" fmla="*/ 51 h 114"/>
              <a:gd name="T64" fmla="*/ 47 w 87"/>
              <a:gd name="T65" fmla="*/ 51 h 114"/>
              <a:gd name="T66" fmla="*/ 47 w 87"/>
              <a:gd name="T67" fmla="*/ 51 h 114"/>
              <a:gd name="T68" fmla="*/ 47 w 87"/>
              <a:gd name="T69" fmla="*/ 50 h 114"/>
              <a:gd name="T70" fmla="*/ 47 w 87"/>
              <a:gd name="T71" fmla="*/ 50 h 114"/>
              <a:gd name="T72" fmla="*/ 46 w 87"/>
              <a:gd name="T73" fmla="*/ 50 h 114"/>
              <a:gd name="T74" fmla="*/ 46 w 87"/>
              <a:gd name="T75" fmla="*/ 50 h 114"/>
              <a:gd name="T76" fmla="*/ 46 w 87"/>
              <a:gd name="T77" fmla="*/ 50 h 114"/>
              <a:gd name="T78" fmla="*/ 45 w 87"/>
              <a:gd name="T79" fmla="*/ 49 h 114"/>
              <a:gd name="T80" fmla="*/ 40 w 87"/>
              <a:gd name="T81" fmla="*/ 45 h 114"/>
              <a:gd name="T82" fmla="*/ 20 w 87"/>
              <a:gd name="T83" fmla="*/ 88 h 114"/>
              <a:gd name="T84" fmla="*/ 38 w 87"/>
              <a:gd name="T85" fmla="*/ 93 h 114"/>
              <a:gd name="T86" fmla="*/ 69 w 87"/>
              <a:gd name="T87" fmla="*/ 87 h 114"/>
              <a:gd name="T88" fmla="*/ 38 w 87"/>
              <a:gd name="T89" fmla="*/ 93 h 114"/>
              <a:gd name="T90" fmla="*/ 71 w 87"/>
              <a:gd name="T91" fmla="*/ 52 h 114"/>
              <a:gd name="T92" fmla="*/ 37 w 87"/>
              <a:gd name="T93" fmla="*/ 40 h 114"/>
              <a:gd name="T94" fmla="*/ 11 w 87"/>
              <a:gd name="T95" fmla="*/ 99 h 114"/>
              <a:gd name="T96" fmla="*/ 20 w 87"/>
              <a:gd name="T97" fmla="*/ 104 h 114"/>
              <a:gd name="T98" fmla="*/ 77 w 87"/>
              <a:gd name="T99" fmla="*/ 34 h 114"/>
              <a:gd name="T100" fmla="*/ 46 w 87"/>
              <a:gd name="T101" fmla="*/ 11 h 114"/>
              <a:gd name="T102" fmla="*/ 10 w 87"/>
              <a:gd name="T103" fmla="*/ 10 h 114"/>
              <a:gd name="T104" fmla="*/ 11 w 87"/>
              <a:gd name="T105" fmla="*/ 9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7" h="114">
                <a:moveTo>
                  <a:pt x="5" y="0"/>
                </a:moveTo>
                <a:cubicBezTo>
                  <a:pt x="47" y="0"/>
                  <a:pt x="47" y="0"/>
                  <a:pt x="47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50" y="1"/>
                  <a:pt x="50" y="1"/>
                  <a:pt x="50" y="1"/>
                </a:cubicBezTo>
                <a:cubicBezTo>
                  <a:pt x="85" y="27"/>
                  <a:pt x="85" y="27"/>
                  <a:pt x="85" y="27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31"/>
                  <a:pt x="87" y="31"/>
                  <a:pt x="87" y="31"/>
                </a:cubicBezTo>
                <a:cubicBezTo>
                  <a:pt x="87" y="109"/>
                  <a:pt x="87" y="109"/>
                  <a:pt x="87" y="109"/>
                </a:cubicBezTo>
                <a:cubicBezTo>
                  <a:pt x="87" y="114"/>
                  <a:pt x="87" y="114"/>
                  <a:pt x="87" y="114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16" y="114"/>
                  <a:pt x="16" y="114"/>
                  <a:pt x="16" y="114"/>
                </a:cubicBezTo>
                <a:cubicBezTo>
                  <a:pt x="14" y="114"/>
                  <a:pt x="14" y="114"/>
                  <a:pt x="14" y="114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2" y="105"/>
                  <a:pt x="2" y="105"/>
                  <a:pt x="2" y="105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5"/>
                  <a:pt x="0" y="5"/>
                  <a:pt x="0" y="5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lose/>
                <a:moveTo>
                  <a:pt x="22" y="90"/>
                </a:moveTo>
                <a:cubicBezTo>
                  <a:pt x="33" y="75"/>
                  <a:pt x="33" y="75"/>
                  <a:pt x="33" y="75"/>
                </a:cubicBezTo>
                <a:cubicBezTo>
                  <a:pt x="31" y="73"/>
                  <a:pt x="31" y="69"/>
                  <a:pt x="33" y="67"/>
                </a:cubicBezTo>
                <a:cubicBezTo>
                  <a:pt x="35" y="64"/>
                  <a:pt x="39" y="63"/>
                  <a:pt x="41" y="65"/>
                </a:cubicBezTo>
                <a:cubicBezTo>
                  <a:pt x="44" y="67"/>
                  <a:pt x="45" y="71"/>
                  <a:pt x="43" y="74"/>
                </a:cubicBezTo>
                <a:cubicBezTo>
                  <a:pt x="41" y="77"/>
                  <a:pt x="38" y="78"/>
                  <a:pt x="36" y="77"/>
                </a:cubicBezTo>
                <a:cubicBezTo>
                  <a:pt x="25" y="92"/>
                  <a:pt x="25" y="92"/>
                  <a:pt x="25" y="92"/>
                </a:cubicBezTo>
                <a:cubicBezTo>
                  <a:pt x="26" y="92"/>
                  <a:pt x="26" y="93"/>
                  <a:pt x="27" y="93"/>
                </a:cubicBezTo>
                <a:cubicBezTo>
                  <a:pt x="35" y="90"/>
                  <a:pt x="44" y="87"/>
                  <a:pt x="52" y="84"/>
                </a:cubicBezTo>
                <a:cubicBezTo>
                  <a:pt x="52" y="76"/>
                  <a:pt x="55" y="68"/>
                  <a:pt x="61" y="60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49"/>
                  <a:pt x="45" y="49"/>
                  <a:pt x="45" y="49"/>
                </a:cubicBezTo>
                <a:cubicBezTo>
                  <a:pt x="45" y="49"/>
                  <a:pt x="45" y="49"/>
                  <a:pt x="45" y="49"/>
                </a:cubicBezTo>
                <a:cubicBezTo>
                  <a:pt x="40" y="45"/>
                  <a:pt x="40" y="45"/>
                  <a:pt x="40" y="45"/>
                </a:cubicBezTo>
                <a:cubicBezTo>
                  <a:pt x="34" y="53"/>
                  <a:pt x="28" y="59"/>
                  <a:pt x="20" y="62"/>
                </a:cubicBezTo>
                <a:cubicBezTo>
                  <a:pt x="20" y="71"/>
                  <a:pt x="20" y="79"/>
                  <a:pt x="20" y="88"/>
                </a:cubicBezTo>
                <a:cubicBezTo>
                  <a:pt x="21" y="89"/>
                  <a:pt x="21" y="89"/>
                  <a:pt x="22" y="90"/>
                </a:cubicBezTo>
                <a:close/>
                <a:moveTo>
                  <a:pt x="38" y="93"/>
                </a:moveTo>
                <a:cubicBezTo>
                  <a:pt x="69" y="93"/>
                  <a:pt x="69" y="93"/>
                  <a:pt x="69" y="93"/>
                </a:cubicBezTo>
                <a:cubicBezTo>
                  <a:pt x="69" y="87"/>
                  <a:pt x="69" y="87"/>
                  <a:pt x="69" y="87"/>
                </a:cubicBezTo>
                <a:cubicBezTo>
                  <a:pt x="56" y="87"/>
                  <a:pt x="56" y="87"/>
                  <a:pt x="56" y="87"/>
                </a:cubicBezTo>
                <a:cubicBezTo>
                  <a:pt x="38" y="93"/>
                  <a:pt x="38" y="93"/>
                  <a:pt x="38" y="93"/>
                </a:cubicBezTo>
                <a:close/>
                <a:moveTo>
                  <a:pt x="66" y="60"/>
                </a:moveTo>
                <a:cubicBezTo>
                  <a:pt x="71" y="52"/>
                  <a:pt x="71" y="52"/>
                  <a:pt x="71" y="52"/>
                </a:cubicBezTo>
                <a:cubicBezTo>
                  <a:pt x="43" y="32"/>
                  <a:pt x="43" y="32"/>
                  <a:pt x="43" y="32"/>
                </a:cubicBezTo>
                <a:cubicBezTo>
                  <a:pt x="37" y="40"/>
                  <a:pt x="37" y="40"/>
                  <a:pt x="37" y="40"/>
                </a:cubicBezTo>
                <a:cubicBezTo>
                  <a:pt x="66" y="60"/>
                  <a:pt x="66" y="60"/>
                  <a:pt x="66" y="60"/>
                </a:cubicBezTo>
                <a:close/>
                <a:moveTo>
                  <a:pt x="11" y="99"/>
                </a:moveTo>
                <a:cubicBezTo>
                  <a:pt x="20" y="98"/>
                  <a:pt x="20" y="98"/>
                  <a:pt x="20" y="98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77" y="34"/>
                  <a:pt x="77" y="34"/>
                  <a:pt x="77" y="34"/>
                </a:cubicBezTo>
                <a:cubicBezTo>
                  <a:pt x="47" y="24"/>
                  <a:pt x="47" y="24"/>
                  <a:pt x="47" y="24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99"/>
                  <a:pt x="10" y="99"/>
                  <a:pt x="10" y="99"/>
                </a:cubicBezTo>
                <a:lnTo>
                  <a:pt x="11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272" name="Freeform 175"/>
          <p:cNvSpPr>
            <a:spLocks noEditPoints="1"/>
          </p:cNvSpPr>
          <p:nvPr/>
        </p:nvSpPr>
        <p:spPr bwMode="auto">
          <a:xfrm>
            <a:off x="1986915" y="1796415"/>
            <a:ext cx="1080770" cy="1102995"/>
          </a:xfrm>
          <a:custGeom>
            <a:avLst/>
            <a:gdLst>
              <a:gd name="T0" fmla="*/ 240 w 312"/>
              <a:gd name="T1" fmla="*/ 0 h 284"/>
              <a:gd name="T2" fmla="*/ 253 w 312"/>
              <a:gd name="T3" fmla="*/ 14 h 284"/>
              <a:gd name="T4" fmla="*/ 229 w 312"/>
              <a:gd name="T5" fmla="*/ 83 h 284"/>
              <a:gd name="T6" fmla="*/ 53 w 312"/>
              <a:gd name="T7" fmla="*/ 24 h 284"/>
              <a:gd name="T8" fmla="*/ 66 w 312"/>
              <a:gd name="T9" fmla="*/ 35 h 284"/>
              <a:gd name="T10" fmla="*/ 88 w 312"/>
              <a:gd name="T11" fmla="*/ 54 h 284"/>
              <a:gd name="T12" fmla="*/ 53 w 312"/>
              <a:gd name="T13" fmla="*/ 67 h 284"/>
              <a:gd name="T14" fmla="*/ 66 w 312"/>
              <a:gd name="T15" fmla="*/ 75 h 284"/>
              <a:gd name="T16" fmla="*/ 88 w 312"/>
              <a:gd name="T17" fmla="*/ 94 h 284"/>
              <a:gd name="T18" fmla="*/ 53 w 312"/>
              <a:gd name="T19" fmla="*/ 107 h 284"/>
              <a:gd name="T20" fmla="*/ 66 w 312"/>
              <a:gd name="T21" fmla="*/ 118 h 284"/>
              <a:gd name="T22" fmla="*/ 88 w 312"/>
              <a:gd name="T23" fmla="*/ 134 h 284"/>
              <a:gd name="T24" fmla="*/ 53 w 312"/>
              <a:gd name="T25" fmla="*/ 150 h 284"/>
              <a:gd name="T26" fmla="*/ 66 w 312"/>
              <a:gd name="T27" fmla="*/ 158 h 284"/>
              <a:gd name="T28" fmla="*/ 88 w 312"/>
              <a:gd name="T29" fmla="*/ 174 h 284"/>
              <a:gd name="T30" fmla="*/ 53 w 312"/>
              <a:gd name="T31" fmla="*/ 190 h 284"/>
              <a:gd name="T32" fmla="*/ 66 w 312"/>
              <a:gd name="T33" fmla="*/ 201 h 284"/>
              <a:gd name="T34" fmla="*/ 88 w 312"/>
              <a:gd name="T35" fmla="*/ 217 h 284"/>
              <a:gd name="T36" fmla="*/ 53 w 312"/>
              <a:gd name="T37" fmla="*/ 233 h 284"/>
              <a:gd name="T38" fmla="*/ 53 w 312"/>
              <a:gd name="T39" fmla="*/ 260 h 284"/>
              <a:gd name="T40" fmla="*/ 229 w 312"/>
              <a:gd name="T41" fmla="*/ 207 h 284"/>
              <a:gd name="T42" fmla="*/ 253 w 312"/>
              <a:gd name="T43" fmla="*/ 273 h 284"/>
              <a:gd name="T44" fmla="*/ 240 w 312"/>
              <a:gd name="T45" fmla="*/ 284 h 284"/>
              <a:gd name="T46" fmla="*/ 29 w 312"/>
              <a:gd name="T47" fmla="*/ 284 h 284"/>
              <a:gd name="T48" fmla="*/ 29 w 312"/>
              <a:gd name="T49" fmla="*/ 252 h 284"/>
              <a:gd name="T50" fmla="*/ 0 w 312"/>
              <a:gd name="T51" fmla="*/ 231 h 284"/>
              <a:gd name="T52" fmla="*/ 29 w 312"/>
              <a:gd name="T53" fmla="*/ 209 h 284"/>
              <a:gd name="T54" fmla="*/ 0 w 312"/>
              <a:gd name="T55" fmla="*/ 188 h 284"/>
              <a:gd name="T56" fmla="*/ 29 w 312"/>
              <a:gd name="T57" fmla="*/ 169 h 284"/>
              <a:gd name="T58" fmla="*/ 0 w 312"/>
              <a:gd name="T59" fmla="*/ 148 h 284"/>
              <a:gd name="T60" fmla="*/ 29 w 312"/>
              <a:gd name="T61" fmla="*/ 129 h 284"/>
              <a:gd name="T62" fmla="*/ 0 w 312"/>
              <a:gd name="T63" fmla="*/ 105 h 284"/>
              <a:gd name="T64" fmla="*/ 29 w 312"/>
              <a:gd name="T65" fmla="*/ 89 h 284"/>
              <a:gd name="T66" fmla="*/ 0 w 312"/>
              <a:gd name="T67" fmla="*/ 65 h 284"/>
              <a:gd name="T68" fmla="*/ 29 w 312"/>
              <a:gd name="T69" fmla="*/ 14 h 284"/>
              <a:gd name="T70" fmla="*/ 42 w 312"/>
              <a:gd name="T71" fmla="*/ 0 h 284"/>
              <a:gd name="T72" fmla="*/ 144 w 312"/>
              <a:gd name="T73" fmla="*/ 228 h 284"/>
              <a:gd name="T74" fmla="*/ 181 w 312"/>
              <a:gd name="T75" fmla="*/ 225 h 284"/>
              <a:gd name="T76" fmla="*/ 146 w 312"/>
              <a:gd name="T77" fmla="*/ 188 h 284"/>
              <a:gd name="T78" fmla="*/ 144 w 312"/>
              <a:gd name="T79" fmla="*/ 228 h 284"/>
              <a:gd name="T80" fmla="*/ 277 w 312"/>
              <a:gd name="T81" fmla="*/ 62 h 284"/>
              <a:gd name="T82" fmla="*/ 197 w 312"/>
              <a:gd name="T83" fmla="*/ 209 h 284"/>
              <a:gd name="T84" fmla="*/ 277 w 312"/>
              <a:gd name="T85" fmla="*/ 6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12" h="284">
                <a:moveTo>
                  <a:pt x="42" y="0"/>
                </a:moveTo>
                <a:lnTo>
                  <a:pt x="240" y="0"/>
                </a:lnTo>
                <a:lnTo>
                  <a:pt x="253" y="0"/>
                </a:lnTo>
                <a:lnTo>
                  <a:pt x="253" y="14"/>
                </a:lnTo>
                <a:lnTo>
                  <a:pt x="253" y="59"/>
                </a:lnTo>
                <a:lnTo>
                  <a:pt x="229" y="83"/>
                </a:lnTo>
                <a:lnTo>
                  <a:pt x="229" y="24"/>
                </a:lnTo>
                <a:lnTo>
                  <a:pt x="53" y="24"/>
                </a:lnTo>
                <a:lnTo>
                  <a:pt x="53" y="41"/>
                </a:lnTo>
                <a:lnTo>
                  <a:pt x="66" y="35"/>
                </a:lnTo>
                <a:lnTo>
                  <a:pt x="77" y="33"/>
                </a:lnTo>
                <a:lnTo>
                  <a:pt x="88" y="54"/>
                </a:lnTo>
                <a:lnTo>
                  <a:pt x="77" y="59"/>
                </a:lnTo>
                <a:lnTo>
                  <a:pt x="53" y="67"/>
                </a:lnTo>
                <a:lnTo>
                  <a:pt x="53" y="81"/>
                </a:lnTo>
                <a:lnTo>
                  <a:pt x="66" y="75"/>
                </a:lnTo>
                <a:lnTo>
                  <a:pt x="77" y="73"/>
                </a:lnTo>
                <a:lnTo>
                  <a:pt x="88" y="94"/>
                </a:lnTo>
                <a:lnTo>
                  <a:pt x="77" y="99"/>
                </a:lnTo>
                <a:lnTo>
                  <a:pt x="53" y="107"/>
                </a:lnTo>
                <a:lnTo>
                  <a:pt x="53" y="124"/>
                </a:lnTo>
                <a:lnTo>
                  <a:pt x="66" y="118"/>
                </a:lnTo>
                <a:lnTo>
                  <a:pt x="77" y="113"/>
                </a:lnTo>
                <a:lnTo>
                  <a:pt x="88" y="134"/>
                </a:lnTo>
                <a:lnTo>
                  <a:pt x="77" y="140"/>
                </a:lnTo>
                <a:lnTo>
                  <a:pt x="53" y="150"/>
                </a:lnTo>
                <a:lnTo>
                  <a:pt x="53" y="164"/>
                </a:lnTo>
                <a:lnTo>
                  <a:pt x="66" y="158"/>
                </a:lnTo>
                <a:lnTo>
                  <a:pt x="77" y="153"/>
                </a:lnTo>
                <a:lnTo>
                  <a:pt x="88" y="174"/>
                </a:lnTo>
                <a:lnTo>
                  <a:pt x="77" y="180"/>
                </a:lnTo>
                <a:lnTo>
                  <a:pt x="53" y="190"/>
                </a:lnTo>
                <a:lnTo>
                  <a:pt x="53" y="207"/>
                </a:lnTo>
                <a:lnTo>
                  <a:pt x="66" y="201"/>
                </a:lnTo>
                <a:lnTo>
                  <a:pt x="77" y="196"/>
                </a:lnTo>
                <a:lnTo>
                  <a:pt x="88" y="217"/>
                </a:lnTo>
                <a:lnTo>
                  <a:pt x="77" y="223"/>
                </a:lnTo>
                <a:lnTo>
                  <a:pt x="53" y="233"/>
                </a:lnTo>
                <a:lnTo>
                  <a:pt x="53" y="252"/>
                </a:lnTo>
                <a:lnTo>
                  <a:pt x="53" y="260"/>
                </a:lnTo>
                <a:lnTo>
                  <a:pt x="229" y="260"/>
                </a:lnTo>
                <a:lnTo>
                  <a:pt x="229" y="207"/>
                </a:lnTo>
                <a:lnTo>
                  <a:pt x="253" y="182"/>
                </a:lnTo>
                <a:lnTo>
                  <a:pt x="253" y="273"/>
                </a:lnTo>
                <a:lnTo>
                  <a:pt x="253" y="284"/>
                </a:lnTo>
                <a:lnTo>
                  <a:pt x="240" y="284"/>
                </a:lnTo>
                <a:lnTo>
                  <a:pt x="42" y="284"/>
                </a:lnTo>
                <a:lnTo>
                  <a:pt x="29" y="284"/>
                </a:lnTo>
                <a:lnTo>
                  <a:pt x="29" y="273"/>
                </a:lnTo>
                <a:lnTo>
                  <a:pt x="29" y="252"/>
                </a:lnTo>
                <a:lnTo>
                  <a:pt x="5" y="252"/>
                </a:lnTo>
                <a:lnTo>
                  <a:pt x="0" y="231"/>
                </a:lnTo>
                <a:lnTo>
                  <a:pt x="29" y="217"/>
                </a:lnTo>
                <a:lnTo>
                  <a:pt x="29" y="209"/>
                </a:lnTo>
                <a:lnTo>
                  <a:pt x="5" y="209"/>
                </a:lnTo>
                <a:lnTo>
                  <a:pt x="0" y="188"/>
                </a:lnTo>
                <a:lnTo>
                  <a:pt x="29" y="174"/>
                </a:lnTo>
                <a:lnTo>
                  <a:pt x="29" y="169"/>
                </a:lnTo>
                <a:lnTo>
                  <a:pt x="5" y="169"/>
                </a:lnTo>
                <a:lnTo>
                  <a:pt x="0" y="148"/>
                </a:lnTo>
                <a:lnTo>
                  <a:pt x="29" y="134"/>
                </a:lnTo>
                <a:lnTo>
                  <a:pt x="29" y="129"/>
                </a:lnTo>
                <a:lnTo>
                  <a:pt x="5" y="129"/>
                </a:lnTo>
                <a:lnTo>
                  <a:pt x="0" y="105"/>
                </a:lnTo>
                <a:lnTo>
                  <a:pt x="29" y="91"/>
                </a:lnTo>
                <a:lnTo>
                  <a:pt x="29" y="89"/>
                </a:lnTo>
                <a:lnTo>
                  <a:pt x="5" y="89"/>
                </a:lnTo>
                <a:lnTo>
                  <a:pt x="0" y="65"/>
                </a:lnTo>
                <a:lnTo>
                  <a:pt x="29" y="51"/>
                </a:lnTo>
                <a:lnTo>
                  <a:pt x="29" y="14"/>
                </a:lnTo>
                <a:lnTo>
                  <a:pt x="29" y="0"/>
                </a:lnTo>
                <a:lnTo>
                  <a:pt x="42" y="0"/>
                </a:lnTo>
                <a:lnTo>
                  <a:pt x="42" y="0"/>
                </a:lnTo>
                <a:close/>
                <a:moveTo>
                  <a:pt x="144" y="228"/>
                </a:moveTo>
                <a:lnTo>
                  <a:pt x="162" y="225"/>
                </a:lnTo>
                <a:lnTo>
                  <a:pt x="181" y="225"/>
                </a:lnTo>
                <a:lnTo>
                  <a:pt x="165" y="207"/>
                </a:lnTo>
                <a:lnTo>
                  <a:pt x="146" y="188"/>
                </a:lnTo>
                <a:lnTo>
                  <a:pt x="144" y="207"/>
                </a:lnTo>
                <a:lnTo>
                  <a:pt x="144" y="228"/>
                </a:lnTo>
                <a:lnTo>
                  <a:pt x="144" y="228"/>
                </a:lnTo>
                <a:close/>
                <a:moveTo>
                  <a:pt x="277" y="62"/>
                </a:moveTo>
                <a:lnTo>
                  <a:pt x="162" y="174"/>
                </a:lnTo>
                <a:lnTo>
                  <a:pt x="197" y="209"/>
                </a:lnTo>
                <a:lnTo>
                  <a:pt x="312" y="99"/>
                </a:lnTo>
                <a:lnTo>
                  <a:pt x="277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047490" y="869315"/>
            <a:ext cx="7666355" cy="56311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indent="457200" fontAlgn="auto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唐卡是极富藏族文化特色的一种绘画形式，自吐蕃王朝兴起至今已有1300多年的历史，是雪域高原的文化瑰宝。它的题材除宗教外，还有历史和民俗内容，故又被称为了解西藏的“百科全书”.所以，想要了解西藏的历史，除了正襟危坐地阅读严谨但略显呆板的史书外，你还可以选择一种惬意和愉悦的方式--欣赏唐卡，与众多的古人对话，想象曾经的历史事件，体味藏族人丰富的精神世界，了解独特的藏族民俗，这是一个让历史变得立体可感的过程。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这段文字意在说明：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A. 唐卡可以给大家提供一种惬意轻松的了解西藏的方式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B. 唐卡中记录了独特的藏族民俗和曾经的历史事件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C. 唐卡是了解西藏文化和历史的“百科全书”式的绘画形式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D. 唐卡是极富藏族文化特色且历史悠久的一种绘画形式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33" name="组合 32"/>
          <p:cNvGrpSpPr/>
          <p:nvPr/>
        </p:nvGrpSpPr>
        <p:grpSpPr bwMode="auto">
          <a:xfrm>
            <a:off x="1220153" y="1382078"/>
            <a:ext cx="2613025" cy="4094162"/>
            <a:chOff x="643035" y="1576619"/>
            <a:chExt cx="2613025" cy="4094163"/>
          </a:xfrm>
        </p:grpSpPr>
        <p:sp>
          <p:nvSpPr>
            <p:cNvPr id="34" name="矩形 33"/>
            <p:cNvSpPr/>
            <p:nvPr/>
          </p:nvSpPr>
          <p:spPr>
            <a:xfrm>
              <a:off x="643035" y="1576619"/>
              <a:ext cx="2613025" cy="4094163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7" name="矩形 6"/>
            <p:cNvSpPr>
              <a:spLocks noChangeArrowheads="1"/>
            </p:cNvSpPr>
            <p:nvPr/>
          </p:nvSpPr>
          <p:spPr bwMode="auto">
            <a:xfrm>
              <a:off x="1179610" y="4154084"/>
              <a:ext cx="1539875" cy="829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主观型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条件结构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643035" y="3484794"/>
              <a:ext cx="261302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6" name="Freeform 179"/>
          <p:cNvSpPr>
            <a:spLocks noEditPoints="1"/>
          </p:cNvSpPr>
          <p:nvPr/>
        </p:nvSpPr>
        <p:spPr bwMode="auto">
          <a:xfrm>
            <a:off x="7160895" y="1950085"/>
            <a:ext cx="920750" cy="1054735"/>
          </a:xfrm>
          <a:custGeom>
            <a:avLst/>
            <a:gdLst>
              <a:gd name="T0" fmla="*/ 47 w 87"/>
              <a:gd name="T1" fmla="*/ 0 h 114"/>
              <a:gd name="T2" fmla="*/ 50 w 87"/>
              <a:gd name="T3" fmla="*/ 1 h 114"/>
              <a:gd name="T4" fmla="*/ 87 w 87"/>
              <a:gd name="T5" fmla="*/ 28 h 114"/>
              <a:gd name="T6" fmla="*/ 87 w 87"/>
              <a:gd name="T7" fmla="*/ 109 h 114"/>
              <a:gd name="T8" fmla="*/ 82 w 87"/>
              <a:gd name="T9" fmla="*/ 114 h 114"/>
              <a:gd name="T10" fmla="*/ 14 w 87"/>
              <a:gd name="T11" fmla="*/ 114 h 114"/>
              <a:gd name="T12" fmla="*/ 2 w 87"/>
              <a:gd name="T13" fmla="*/ 105 h 114"/>
              <a:gd name="T14" fmla="*/ 0 w 87"/>
              <a:gd name="T15" fmla="*/ 101 h 114"/>
              <a:gd name="T16" fmla="*/ 0 w 87"/>
              <a:gd name="T17" fmla="*/ 0 h 114"/>
              <a:gd name="T18" fmla="*/ 22 w 87"/>
              <a:gd name="T19" fmla="*/ 90 h 114"/>
              <a:gd name="T20" fmla="*/ 33 w 87"/>
              <a:gd name="T21" fmla="*/ 67 h 114"/>
              <a:gd name="T22" fmla="*/ 43 w 87"/>
              <a:gd name="T23" fmla="*/ 74 h 114"/>
              <a:gd name="T24" fmla="*/ 25 w 87"/>
              <a:gd name="T25" fmla="*/ 92 h 114"/>
              <a:gd name="T26" fmla="*/ 52 w 87"/>
              <a:gd name="T27" fmla="*/ 84 h 114"/>
              <a:gd name="T28" fmla="*/ 55 w 87"/>
              <a:gd name="T29" fmla="*/ 56 h 114"/>
              <a:gd name="T30" fmla="*/ 55 w 87"/>
              <a:gd name="T31" fmla="*/ 56 h 114"/>
              <a:gd name="T32" fmla="*/ 55 w 87"/>
              <a:gd name="T33" fmla="*/ 56 h 114"/>
              <a:gd name="T34" fmla="*/ 54 w 87"/>
              <a:gd name="T35" fmla="*/ 56 h 114"/>
              <a:gd name="T36" fmla="*/ 54 w 87"/>
              <a:gd name="T37" fmla="*/ 56 h 114"/>
              <a:gd name="T38" fmla="*/ 54 w 87"/>
              <a:gd name="T39" fmla="*/ 55 h 114"/>
              <a:gd name="T40" fmla="*/ 53 w 87"/>
              <a:gd name="T41" fmla="*/ 55 h 114"/>
              <a:gd name="T42" fmla="*/ 53 w 87"/>
              <a:gd name="T43" fmla="*/ 55 h 114"/>
              <a:gd name="T44" fmla="*/ 53 w 87"/>
              <a:gd name="T45" fmla="*/ 55 h 114"/>
              <a:gd name="T46" fmla="*/ 53 w 87"/>
              <a:gd name="T47" fmla="*/ 55 h 114"/>
              <a:gd name="T48" fmla="*/ 52 w 87"/>
              <a:gd name="T49" fmla="*/ 54 h 114"/>
              <a:gd name="T50" fmla="*/ 52 w 87"/>
              <a:gd name="T51" fmla="*/ 54 h 114"/>
              <a:gd name="T52" fmla="*/ 52 w 87"/>
              <a:gd name="T53" fmla="*/ 54 h 114"/>
              <a:gd name="T54" fmla="*/ 49 w 87"/>
              <a:gd name="T55" fmla="*/ 52 h 114"/>
              <a:gd name="T56" fmla="*/ 49 w 87"/>
              <a:gd name="T57" fmla="*/ 52 h 114"/>
              <a:gd name="T58" fmla="*/ 48 w 87"/>
              <a:gd name="T59" fmla="*/ 51 h 114"/>
              <a:gd name="T60" fmla="*/ 48 w 87"/>
              <a:gd name="T61" fmla="*/ 51 h 114"/>
              <a:gd name="T62" fmla="*/ 48 w 87"/>
              <a:gd name="T63" fmla="*/ 51 h 114"/>
              <a:gd name="T64" fmla="*/ 47 w 87"/>
              <a:gd name="T65" fmla="*/ 51 h 114"/>
              <a:gd name="T66" fmla="*/ 47 w 87"/>
              <a:gd name="T67" fmla="*/ 51 h 114"/>
              <a:gd name="T68" fmla="*/ 47 w 87"/>
              <a:gd name="T69" fmla="*/ 50 h 114"/>
              <a:gd name="T70" fmla="*/ 47 w 87"/>
              <a:gd name="T71" fmla="*/ 50 h 114"/>
              <a:gd name="T72" fmla="*/ 46 w 87"/>
              <a:gd name="T73" fmla="*/ 50 h 114"/>
              <a:gd name="T74" fmla="*/ 46 w 87"/>
              <a:gd name="T75" fmla="*/ 50 h 114"/>
              <a:gd name="T76" fmla="*/ 46 w 87"/>
              <a:gd name="T77" fmla="*/ 50 h 114"/>
              <a:gd name="T78" fmla="*/ 45 w 87"/>
              <a:gd name="T79" fmla="*/ 49 h 114"/>
              <a:gd name="T80" fmla="*/ 40 w 87"/>
              <a:gd name="T81" fmla="*/ 45 h 114"/>
              <a:gd name="T82" fmla="*/ 20 w 87"/>
              <a:gd name="T83" fmla="*/ 88 h 114"/>
              <a:gd name="T84" fmla="*/ 38 w 87"/>
              <a:gd name="T85" fmla="*/ 93 h 114"/>
              <a:gd name="T86" fmla="*/ 69 w 87"/>
              <a:gd name="T87" fmla="*/ 87 h 114"/>
              <a:gd name="T88" fmla="*/ 38 w 87"/>
              <a:gd name="T89" fmla="*/ 93 h 114"/>
              <a:gd name="T90" fmla="*/ 71 w 87"/>
              <a:gd name="T91" fmla="*/ 52 h 114"/>
              <a:gd name="T92" fmla="*/ 37 w 87"/>
              <a:gd name="T93" fmla="*/ 40 h 114"/>
              <a:gd name="T94" fmla="*/ 11 w 87"/>
              <a:gd name="T95" fmla="*/ 99 h 114"/>
              <a:gd name="T96" fmla="*/ 20 w 87"/>
              <a:gd name="T97" fmla="*/ 104 h 114"/>
              <a:gd name="T98" fmla="*/ 77 w 87"/>
              <a:gd name="T99" fmla="*/ 34 h 114"/>
              <a:gd name="T100" fmla="*/ 46 w 87"/>
              <a:gd name="T101" fmla="*/ 11 h 114"/>
              <a:gd name="T102" fmla="*/ 10 w 87"/>
              <a:gd name="T103" fmla="*/ 10 h 114"/>
              <a:gd name="T104" fmla="*/ 11 w 87"/>
              <a:gd name="T105" fmla="*/ 9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7" h="114">
                <a:moveTo>
                  <a:pt x="5" y="0"/>
                </a:moveTo>
                <a:cubicBezTo>
                  <a:pt x="47" y="0"/>
                  <a:pt x="47" y="0"/>
                  <a:pt x="47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50" y="1"/>
                  <a:pt x="50" y="1"/>
                  <a:pt x="50" y="1"/>
                </a:cubicBezTo>
                <a:cubicBezTo>
                  <a:pt x="85" y="27"/>
                  <a:pt x="85" y="27"/>
                  <a:pt x="85" y="27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31"/>
                  <a:pt x="87" y="31"/>
                  <a:pt x="87" y="31"/>
                </a:cubicBezTo>
                <a:cubicBezTo>
                  <a:pt x="87" y="109"/>
                  <a:pt x="87" y="109"/>
                  <a:pt x="87" y="109"/>
                </a:cubicBezTo>
                <a:cubicBezTo>
                  <a:pt x="87" y="114"/>
                  <a:pt x="87" y="114"/>
                  <a:pt x="87" y="114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16" y="114"/>
                  <a:pt x="16" y="114"/>
                  <a:pt x="16" y="114"/>
                </a:cubicBezTo>
                <a:cubicBezTo>
                  <a:pt x="14" y="114"/>
                  <a:pt x="14" y="114"/>
                  <a:pt x="14" y="114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2" y="105"/>
                  <a:pt x="2" y="105"/>
                  <a:pt x="2" y="105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5"/>
                  <a:pt x="0" y="5"/>
                  <a:pt x="0" y="5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lose/>
                <a:moveTo>
                  <a:pt x="22" y="90"/>
                </a:moveTo>
                <a:cubicBezTo>
                  <a:pt x="33" y="75"/>
                  <a:pt x="33" y="75"/>
                  <a:pt x="33" y="75"/>
                </a:cubicBezTo>
                <a:cubicBezTo>
                  <a:pt x="31" y="73"/>
                  <a:pt x="31" y="69"/>
                  <a:pt x="33" y="67"/>
                </a:cubicBezTo>
                <a:cubicBezTo>
                  <a:pt x="35" y="64"/>
                  <a:pt x="39" y="63"/>
                  <a:pt x="41" y="65"/>
                </a:cubicBezTo>
                <a:cubicBezTo>
                  <a:pt x="44" y="67"/>
                  <a:pt x="45" y="71"/>
                  <a:pt x="43" y="74"/>
                </a:cubicBezTo>
                <a:cubicBezTo>
                  <a:pt x="41" y="77"/>
                  <a:pt x="38" y="78"/>
                  <a:pt x="36" y="77"/>
                </a:cubicBezTo>
                <a:cubicBezTo>
                  <a:pt x="25" y="92"/>
                  <a:pt x="25" y="92"/>
                  <a:pt x="25" y="92"/>
                </a:cubicBezTo>
                <a:cubicBezTo>
                  <a:pt x="26" y="92"/>
                  <a:pt x="26" y="93"/>
                  <a:pt x="27" y="93"/>
                </a:cubicBezTo>
                <a:cubicBezTo>
                  <a:pt x="35" y="90"/>
                  <a:pt x="44" y="87"/>
                  <a:pt x="52" y="84"/>
                </a:cubicBezTo>
                <a:cubicBezTo>
                  <a:pt x="52" y="76"/>
                  <a:pt x="55" y="68"/>
                  <a:pt x="61" y="60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49"/>
                  <a:pt x="45" y="49"/>
                  <a:pt x="45" y="49"/>
                </a:cubicBezTo>
                <a:cubicBezTo>
                  <a:pt x="45" y="49"/>
                  <a:pt x="45" y="49"/>
                  <a:pt x="45" y="49"/>
                </a:cubicBezTo>
                <a:cubicBezTo>
                  <a:pt x="40" y="45"/>
                  <a:pt x="40" y="45"/>
                  <a:pt x="40" y="45"/>
                </a:cubicBezTo>
                <a:cubicBezTo>
                  <a:pt x="34" y="53"/>
                  <a:pt x="28" y="59"/>
                  <a:pt x="20" y="62"/>
                </a:cubicBezTo>
                <a:cubicBezTo>
                  <a:pt x="20" y="71"/>
                  <a:pt x="20" y="79"/>
                  <a:pt x="20" y="88"/>
                </a:cubicBezTo>
                <a:cubicBezTo>
                  <a:pt x="21" y="89"/>
                  <a:pt x="21" y="89"/>
                  <a:pt x="22" y="90"/>
                </a:cubicBezTo>
                <a:close/>
                <a:moveTo>
                  <a:pt x="38" y="93"/>
                </a:moveTo>
                <a:cubicBezTo>
                  <a:pt x="69" y="93"/>
                  <a:pt x="69" y="93"/>
                  <a:pt x="69" y="93"/>
                </a:cubicBezTo>
                <a:cubicBezTo>
                  <a:pt x="69" y="87"/>
                  <a:pt x="69" y="87"/>
                  <a:pt x="69" y="87"/>
                </a:cubicBezTo>
                <a:cubicBezTo>
                  <a:pt x="56" y="87"/>
                  <a:pt x="56" y="87"/>
                  <a:pt x="56" y="87"/>
                </a:cubicBezTo>
                <a:cubicBezTo>
                  <a:pt x="38" y="93"/>
                  <a:pt x="38" y="93"/>
                  <a:pt x="38" y="93"/>
                </a:cubicBezTo>
                <a:close/>
                <a:moveTo>
                  <a:pt x="66" y="60"/>
                </a:moveTo>
                <a:cubicBezTo>
                  <a:pt x="71" y="52"/>
                  <a:pt x="71" y="52"/>
                  <a:pt x="71" y="52"/>
                </a:cubicBezTo>
                <a:cubicBezTo>
                  <a:pt x="43" y="32"/>
                  <a:pt x="43" y="32"/>
                  <a:pt x="43" y="32"/>
                </a:cubicBezTo>
                <a:cubicBezTo>
                  <a:pt x="37" y="40"/>
                  <a:pt x="37" y="40"/>
                  <a:pt x="37" y="40"/>
                </a:cubicBezTo>
                <a:cubicBezTo>
                  <a:pt x="66" y="60"/>
                  <a:pt x="66" y="60"/>
                  <a:pt x="66" y="60"/>
                </a:cubicBezTo>
                <a:close/>
                <a:moveTo>
                  <a:pt x="11" y="99"/>
                </a:moveTo>
                <a:cubicBezTo>
                  <a:pt x="20" y="98"/>
                  <a:pt x="20" y="98"/>
                  <a:pt x="20" y="98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77" y="34"/>
                  <a:pt x="77" y="34"/>
                  <a:pt x="77" y="34"/>
                </a:cubicBezTo>
                <a:cubicBezTo>
                  <a:pt x="47" y="24"/>
                  <a:pt x="47" y="24"/>
                  <a:pt x="47" y="24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99"/>
                  <a:pt x="10" y="99"/>
                  <a:pt x="10" y="99"/>
                </a:cubicBezTo>
                <a:lnTo>
                  <a:pt x="11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272" name="Freeform 175"/>
          <p:cNvSpPr>
            <a:spLocks noEditPoints="1"/>
          </p:cNvSpPr>
          <p:nvPr/>
        </p:nvSpPr>
        <p:spPr bwMode="auto">
          <a:xfrm>
            <a:off x="1986915" y="1796415"/>
            <a:ext cx="1080770" cy="1102995"/>
          </a:xfrm>
          <a:custGeom>
            <a:avLst/>
            <a:gdLst>
              <a:gd name="T0" fmla="*/ 240 w 312"/>
              <a:gd name="T1" fmla="*/ 0 h 284"/>
              <a:gd name="T2" fmla="*/ 253 w 312"/>
              <a:gd name="T3" fmla="*/ 14 h 284"/>
              <a:gd name="T4" fmla="*/ 229 w 312"/>
              <a:gd name="T5" fmla="*/ 83 h 284"/>
              <a:gd name="T6" fmla="*/ 53 w 312"/>
              <a:gd name="T7" fmla="*/ 24 h 284"/>
              <a:gd name="T8" fmla="*/ 66 w 312"/>
              <a:gd name="T9" fmla="*/ 35 h 284"/>
              <a:gd name="T10" fmla="*/ 88 w 312"/>
              <a:gd name="T11" fmla="*/ 54 h 284"/>
              <a:gd name="T12" fmla="*/ 53 w 312"/>
              <a:gd name="T13" fmla="*/ 67 h 284"/>
              <a:gd name="T14" fmla="*/ 66 w 312"/>
              <a:gd name="T15" fmla="*/ 75 h 284"/>
              <a:gd name="T16" fmla="*/ 88 w 312"/>
              <a:gd name="T17" fmla="*/ 94 h 284"/>
              <a:gd name="T18" fmla="*/ 53 w 312"/>
              <a:gd name="T19" fmla="*/ 107 h 284"/>
              <a:gd name="T20" fmla="*/ 66 w 312"/>
              <a:gd name="T21" fmla="*/ 118 h 284"/>
              <a:gd name="T22" fmla="*/ 88 w 312"/>
              <a:gd name="T23" fmla="*/ 134 h 284"/>
              <a:gd name="T24" fmla="*/ 53 w 312"/>
              <a:gd name="T25" fmla="*/ 150 h 284"/>
              <a:gd name="T26" fmla="*/ 66 w 312"/>
              <a:gd name="T27" fmla="*/ 158 h 284"/>
              <a:gd name="T28" fmla="*/ 88 w 312"/>
              <a:gd name="T29" fmla="*/ 174 h 284"/>
              <a:gd name="T30" fmla="*/ 53 w 312"/>
              <a:gd name="T31" fmla="*/ 190 h 284"/>
              <a:gd name="T32" fmla="*/ 66 w 312"/>
              <a:gd name="T33" fmla="*/ 201 h 284"/>
              <a:gd name="T34" fmla="*/ 88 w 312"/>
              <a:gd name="T35" fmla="*/ 217 h 284"/>
              <a:gd name="T36" fmla="*/ 53 w 312"/>
              <a:gd name="T37" fmla="*/ 233 h 284"/>
              <a:gd name="T38" fmla="*/ 53 w 312"/>
              <a:gd name="T39" fmla="*/ 260 h 284"/>
              <a:gd name="T40" fmla="*/ 229 w 312"/>
              <a:gd name="T41" fmla="*/ 207 h 284"/>
              <a:gd name="T42" fmla="*/ 253 w 312"/>
              <a:gd name="T43" fmla="*/ 273 h 284"/>
              <a:gd name="T44" fmla="*/ 240 w 312"/>
              <a:gd name="T45" fmla="*/ 284 h 284"/>
              <a:gd name="T46" fmla="*/ 29 w 312"/>
              <a:gd name="T47" fmla="*/ 284 h 284"/>
              <a:gd name="T48" fmla="*/ 29 w 312"/>
              <a:gd name="T49" fmla="*/ 252 h 284"/>
              <a:gd name="T50" fmla="*/ 0 w 312"/>
              <a:gd name="T51" fmla="*/ 231 h 284"/>
              <a:gd name="T52" fmla="*/ 29 w 312"/>
              <a:gd name="T53" fmla="*/ 209 h 284"/>
              <a:gd name="T54" fmla="*/ 0 w 312"/>
              <a:gd name="T55" fmla="*/ 188 h 284"/>
              <a:gd name="T56" fmla="*/ 29 w 312"/>
              <a:gd name="T57" fmla="*/ 169 h 284"/>
              <a:gd name="T58" fmla="*/ 0 w 312"/>
              <a:gd name="T59" fmla="*/ 148 h 284"/>
              <a:gd name="T60" fmla="*/ 29 w 312"/>
              <a:gd name="T61" fmla="*/ 129 h 284"/>
              <a:gd name="T62" fmla="*/ 0 w 312"/>
              <a:gd name="T63" fmla="*/ 105 h 284"/>
              <a:gd name="T64" fmla="*/ 29 w 312"/>
              <a:gd name="T65" fmla="*/ 89 h 284"/>
              <a:gd name="T66" fmla="*/ 0 w 312"/>
              <a:gd name="T67" fmla="*/ 65 h 284"/>
              <a:gd name="T68" fmla="*/ 29 w 312"/>
              <a:gd name="T69" fmla="*/ 14 h 284"/>
              <a:gd name="T70" fmla="*/ 42 w 312"/>
              <a:gd name="T71" fmla="*/ 0 h 284"/>
              <a:gd name="T72" fmla="*/ 144 w 312"/>
              <a:gd name="T73" fmla="*/ 228 h 284"/>
              <a:gd name="T74" fmla="*/ 181 w 312"/>
              <a:gd name="T75" fmla="*/ 225 h 284"/>
              <a:gd name="T76" fmla="*/ 146 w 312"/>
              <a:gd name="T77" fmla="*/ 188 h 284"/>
              <a:gd name="T78" fmla="*/ 144 w 312"/>
              <a:gd name="T79" fmla="*/ 228 h 284"/>
              <a:gd name="T80" fmla="*/ 277 w 312"/>
              <a:gd name="T81" fmla="*/ 62 h 284"/>
              <a:gd name="T82" fmla="*/ 197 w 312"/>
              <a:gd name="T83" fmla="*/ 209 h 284"/>
              <a:gd name="T84" fmla="*/ 277 w 312"/>
              <a:gd name="T85" fmla="*/ 6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12" h="284">
                <a:moveTo>
                  <a:pt x="42" y="0"/>
                </a:moveTo>
                <a:lnTo>
                  <a:pt x="240" y="0"/>
                </a:lnTo>
                <a:lnTo>
                  <a:pt x="253" y="0"/>
                </a:lnTo>
                <a:lnTo>
                  <a:pt x="253" y="14"/>
                </a:lnTo>
                <a:lnTo>
                  <a:pt x="253" y="59"/>
                </a:lnTo>
                <a:lnTo>
                  <a:pt x="229" y="83"/>
                </a:lnTo>
                <a:lnTo>
                  <a:pt x="229" y="24"/>
                </a:lnTo>
                <a:lnTo>
                  <a:pt x="53" y="24"/>
                </a:lnTo>
                <a:lnTo>
                  <a:pt x="53" y="41"/>
                </a:lnTo>
                <a:lnTo>
                  <a:pt x="66" y="35"/>
                </a:lnTo>
                <a:lnTo>
                  <a:pt x="77" y="33"/>
                </a:lnTo>
                <a:lnTo>
                  <a:pt x="88" y="54"/>
                </a:lnTo>
                <a:lnTo>
                  <a:pt x="77" y="59"/>
                </a:lnTo>
                <a:lnTo>
                  <a:pt x="53" y="67"/>
                </a:lnTo>
                <a:lnTo>
                  <a:pt x="53" y="81"/>
                </a:lnTo>
                <a:lnTo>
                  <a:pt x="66" y="75"/>
                </a:lnTo>
                <a:lnTo>
                  <a:pt x="77" y="73"/>
                </a:lnTo>
                <a:lnTo>
                  <a:pt x="88" y="94"/>
                </a:lnTo>
                <a:lnTo>
                  <a:pt x="77" y="99"/>
                </a:lnTo>
                <a:lnTo>
                  <a:pt x="53" y="107"/>
                </a:lnTo>
                <a:lnTo>
                  <a:pt x="53" y="124"/>
                </a:lnTo>
                <a:lnTo>
                  <a:pt x="66" y="118"/>
                </a:lnTo>
                <a:lnTo>
                  <a:pt x="77" y="113"/>
                </a:lnTo>
                <a:lnTo>
                  <a:pt x="88" y="134"/>
                </a:lnTo>
                <a:lnTo>
                  <a:pt x="77" y="140"/>
                </a:lnTo>
                <a:lnTo>
                  <a:pt x="53" y="150"/>
                </a:lnTo>
                <a:lnTo>
                  <a:pt x="53" y="164"/>
                </a:lnTo>
                <a:lnTo>
                  <a:pt x="66" y="158"/>
                </a:lnTo>
                <a:lnTo>
                  <a:pt x="77" y="153"/>
                </a:lnTo>
                <a:lnTo>
                  <a:pt x="88" y="174"/>
                </a:lnTo>
                <a:lnTo>
                  <a:pt x="77" y="180"/>
                </a:lnTo>
                <a:lnTo>
                  <a:pt x="53" y="190"/>
                </a:lnTo>
                <a:lnTo>
                  <a:pt x="53" y="207"/>
                </a:lnTo>
                <a:lnTo>
                  <a:pt x="66" y="201"/>
                </a:lnTo>
                <a:lnTo>
                  <a:pt x="77" y="196"/>
                </a:lnTo>
                <a:lnTo>
                  <a:pt x="88" y="217"/>
                </a:lnTo>
                <a:lnTo>
                  <a:pt x="77" y="223"/>
                </a:lnTo>
                <a:lnTo>
                  <a:pt x="53" y="233"/>
                </a:lnTo>
                <a:lnTo>
                  <a:pt x="53" y="252"/>
                </a:lnTo>
                <a:lnTo>
                  <a:pt x="53" y="260"/>
                </a:lnTo>
                <a:lnTo>
                  <a:pt x="229" y="260"/>
                </a:lnTo>
                <a:lnTo>
                  <a:pt x="229" y="207"/>
                </a:lnTo>
                <a:lnTo>
                  <a:pt x="253" y="182"/>
                </a:lnTo>
                <a:lnTo>
                  <a:pt x="253" y="273"/>
                </a:lnTo>
                <a:lnTo>
                  <a:pt x="253" y="284"/>
                </a:lnTo>
                <a:lnTo>
                  <a:pt x="240" y="284"/>
                </a:lnTo>
                <a:lnTo>
                  <a:pt x="42" y="284"/>
                </a:lnTo>
                <a:lnTo>
                  <a:pt x="29" y="284"/>
                </a:lnTo>
                <a:lnTo>
                  <a:pt x="29" y="273"/>
                </a:lnTo>
                <a:lnTo>
                  <a:pt x="29" y="252"/>
                </a:lnTo>
                <a:lnTo>
                  <a:pt x="5" y="252"/>
                </a:lnTo>
                <a:lnTo>
                  <a:pt x="0" y="231"/>
                </a:lnTo>
                <a:lnTo>
                  <a:pt x="29" y="217"/>
                </a:lnTo>
                <a:lnTo>
                  <a:pt x="29" y="209"/>
                </a:lnTo>
                <a:lnTo>
                  <a:pt x="5" y="209"/>
                </a:lnTo>
                <a:lnTo>
                  <a:pt x="0" y="188"/>
                </a:lnTo>
                <a:lnTo>
                  <a:pt x="29" y="174"/>
                </a:lnTo>
                <a:lnTo>
                  <a:pt x="29" y="169"/>
                </a:lnTo>
                <a:lnTo>
                  <a:pt x="5" y="169"/>
                </a:lnTo>
                <a:lnTo>
                  <a:pt x="0" y="148"/>
                </a:lnTo>
                <a:lnTo>
                  <a:pt x="29" y="134"/>
                </a:lnTo>
                <a:lnTo>
                  <a:pt x="29" y="129"/>
                </a:lnTo>
                <a:lnTo>
                  <a:pt x="5" y="129"/>
                </a:lnTo>
                <a:lnTo>
                  <a:pt x="0" y="105"/>
                </a:lnTo>
                <a:lnTo>
                  <a:pt x="29" y="91"/>
                </a:lnTo>
                <a:lnTo>
                  <a:pt x="29" y="89"/>
                </a:lnTo>
                <a:lnTo>
                  <a:pt x="5" y="89"/>
                </a:lnTo>
                <a:lnTo>
                  <a:pt x="0" y="65"/>
                </a:lnTo>
                <a:lnTo>
                  <a:pt x="29" y="51"/>
                </a:lnTo>
                <a:lnTo>
                  <a:pt x="29" y="14"/>
                </a:lnTo>
                <a:lnTo>
                  <a:pt x="29" y="0"/>
                </a:lnTo>
                <a:lnTo>
                  <a:pt x="42" y="0"/>
                </a:lnTo>
                <a:lnTo>
                  <a:pt x="42" y="0"/>
                </a:lnTo>
                <a:close/>
                <a:moveTo>
                  <a:pt x="144" y="228"/>
                </a:moveTo>
                <a:lnTo>
                  <a:pt x="162" y="225"/>
                </a:lnTo>
                <a:lnTo>
                  <a:pt x="181" y="225"/>
                </a:lnTo>
                <a:lnTo>
                  <a:pt x="165" y="207"/>
                </a:lnTo>
                <a:lnTo>
                  <a:pt x="146" y="188"/>
                </a:lnTo>
                <a:lnTo>
                  <a:pt x="144" y="207"/>
                </a:lnTo>
                <a:lnTo>
                  <a:pt x="144" y="228"/>
                </a:lnTo>
                <a:lnTo>
                  <a:pt x="144" y="228"/>
                </a:lnTo>
                <a:close/>
                <a:moveTo>
                  <a:pt x="277" y="62"/>
                </a:moveTo>
                <a:lnTo>
                  <a:pt x="162" y="174"/>
                </a:lnTo>
                <a:lnTo>
                  <a:pt x="197" y="209"/>
                </a:lnTo>
                <a:lnTo>
                  <a:pt x="312" y="99"/>
                </a:lnTo>
                <a:lnTo>
                  <a:pt x="277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243070" y="1416050"/>
            <a:ext cx="7146925" cy="3784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>
              <a:lnSpc>
                <a:spcPct val="20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（六）条件结构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auto">
              <a:lnSpc>
                <a:spcPct val="20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文段中出现条件结构句式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且表示提倡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条件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为重点，需要重点关注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auto">
              <a:lnSpc>
                <a:spcPct val="20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常见条件词：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auto">
              <a:lnSpc>
                <a:spcPct val="20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如果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......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就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......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；只有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......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才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......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33" name="组合 32"/>
          <p:cNvGrpSpPr/>
          <p:nvPr/>
        </p:nvGrpSpPr>
        <p:grpSpPr bwMode="auto">
          <a:xfrm>
            <a:off x="1220153" y="1382078"/>
            <a:ext cx="2613025" cy="4094162"/>
            <a:chOff x="643035" y="1576619"/>
            <a:chExt cx="2613025" cy="4094163"/>
          </a:xfrm>
        </p:grpSpPr>
        <p:sp>
          <p:nvSpPr>
            <p:cNvPr id="34" name="矩形 33"/>
            <p:cNvSpPr/>
            <p:nvPr/>
          </p:nvSpPr>
          <p:spPr>
            <a:xfrm>
              <a:off x="643035" y="1576619"/>
              <a:ext cx="2613025" cy="4094163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7" name="矩形 6"/>
            <p:cNvSpPr>
              <a:spLocks noChangeArrowheads="1"/>
            </p:cNvSpPr>
            <p:nvPr/>
          </p:nvSpPr>
          <p:spPr bwMode="auto">
            <a:xfrm>
              <a:off x="1179610" y="4154084"/>
              <a:ext cx="1539875" cy="829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主观型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条件结构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643035" y="3484794"/>
              <a:ext cx="261302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6" name="Freeform 179"/>
          <p:cNvSpPr>
            <a:spLocks noEditPoints="1"/>
          </p:cNvSpPr>
          <p:nvPr/>
        </p:nvSpPr>
        <p:spPr bwMode="auto">
          <a:xfrm>
            <a:off x="7160895" y="1950085"/>
            <a:ext cx="920750" cy="1054735"/>
          </a:xfrm>
          <a:custGeom>
            <a:avLst/>
            <a:gdLst>
              <a:gd name="T0" fmla="*/ 47 w 87"/>
              <a:gd name="T1" fmla="*/ 0 h 114"/>
              <a:gd name="T2" fmla="*/ 50 w 87"/>
              <a:gd name="T3" fmla="*/ 1 h 114"/>
              <a:gd name="T4" fmla="*/ 87 w 87"/>
              <a:gd name="T5" fmla="*/ 28 h 114"/>
              <a:gd name="T6" fmla="*/ 87 w 87"/>
              <a:gd name="T7" fmla="*/ 109 h 114"/>
              <a:gd name="T8" fmla="*/ 82 w 87"/>
              <a:gd name="T9" fmla="*/ 114 h 114"/>
              <a:gd name="T10" fmla="*/ 14 w 87"/>
              <a:gd name="T11" fmla="*/ 114 h 114"/>
              <a:gd name="T12" fmla="*/ 2 w 87"/>
              <a:gd name="T13" fmla="*/ 105 h 114"/>
              <a:gd name="T14" fmla="*/ 0 w 87"/>
              <a:gd name="T15" fmla="*/ 101 h 114"/>
              <a:gd name="T16" fmla="*/ 0 w 87"/>
              <a:gd name="T17" fmla="*/ 0 h 114"/>
              <a:gd name="T18" fmla="*/ 22 w 87"/>
              <a:gd name="T19" fmla="*/ 90 h 114"/>
              <a:gd name="T20" fmla="*/ 33 w 87"/>
              <a:gd name="T21" fmla="*/ 67 h 114"/>
              <a:gd name="T22" fmla="*/ 43 w 87"/>
              <a:gd name="T23" fmla="*/ 74 h 114"/>
              <a:gd name="T24" fmla="*/ 25 w 87"/>
              <a:gd name="T25" fmla="*/ 92 h 114"/>
              <a:gd name="T26" fmla="*/ 52 w 87"/>
              <a:gd name="T27" fmla="*/ 84 h 114"/>
              <a:gd name="T28" fmla="*/ 55 w 87"/>
              <a:gd name="T29" fmla="*/ 56 h 114"/>
              <a:gd name="T30" fmla="*/ 55 w 87"/>
              <a:gd name="T31" fmla="*/ 56 h 114"/>
              <a:gd name="T32" fmla="*/ 55 w 87"/>
              <a:gd name="T33" fmla="*/ 56 h 114"/>
              <a:gd name="T34" fmla="*/ 54 w 87"/>
              <a:gd name="T35" fmla="*/ 56 h 114"/>
              <a:gd name="T36" fmla="*/ 54 w 87"/>
              <a:gd name="T37" fmla="*/ 56 h 114"/>
              <a:gd name="T38" fmla="*/ 54 w 87"/>
              <a:gd name="T39" fmla="*/ 55 h 114"/>
              <a:gd name="T40" fmla="*/ 53 w 87"/>
              <a:gd name="T41" fmla="*/ 55 h 114"/>
              <a:gd name="T42" fmla="*/ 53 w 87"/>
              <a:gd name="T43" fmla="*/ 55 h 114"/>
              <a:gd name="T44" fmla="*/ 53 w 87"/>
              <a:gd name="T45" fmla="*/ 55 h 114"/>
              <a:gd name="T46" fmla="*/ 53 w 87"/>
              <a:gd name="T47" fmla="*/ 55 h 114"/>
              <a:gd name="T48" fmla="*/ 52 w 87"/>
              <a:gd name="T49" fmla="*/ 54 h 114"/>
              <a:gd name="T50" fmla="*/ 52 w 87"/>
              <a:gd name="T51" fmla="*/ 54 h 114"/>
              <a:gd name="T52" fmla="*/ 52 w 87"/>
              <a:gd name="T53" fmla="*/ 54 h 114"/>
              <a:gd name="T54" fmla="*/ 49 w 87"/>
              <a:gd name="T55" fmla="*/ 52 h 114"/>
              <a:gd name="T56" fmla="*/ 49 w 87"/>
              <a:gd name="T57" fmla="*/ 52 h 114"/>
              <a:gd name="T58" fmla="*/ 48 w 87"/>
              <a:gd name="T59" fmla="*/ 51 h 114"/>
              <a:gd name="T60" fmla="*/ 48 w 87"/>
              <a:gd name="T61" fmla="*/ 51 h 114"/>
              <a:gd name="T62" fmla="*/ 48 w 87"/>
              <a:gd name="T63" fmla="*/ 51 h 114"/>
              <a:gd name="T64" fmla="*/ 47 w 87"/>
              <a:gd name="T65" fmla="*/ 51 h 114"/>
              <a:gd name="T66" fmla="*/ 47 w 87"/>
              <a:gd name="T67" fmla="*/ 51 h 114"/>
              <a:gd name="T68" fmla="*/ 47 w 87"/>
              <a:gd name="T69" fmla="*/ 50 h 114"/>
              <a:gd name="T70" fmla="*/ 47 w 87"/>
              <a:gd name="T71" fmla="*/ 50 h 114"/>
              <a:gd name="T72" fmla="*/ 46 w 87"/>
              <a:gd name="T73" fmla="*/ 50 h 114"/>
              <a:gd name="T74" fmla="*/ 46 w 87"/>
              <a:gd name="T75" fmla="*/ 50 h 114"/>
              <a:gd name="T76" fmla="*/ 46 w 87"/>
              <a:gd name="T77" fmla="*/ 50 h 114"/>
              <a:gd name="T78" fmla="*/ 45 w 87"/>
              <a:gd name="T79" fmla="*/ 49 h 114"/>
              <a:gd name="T80" fmla="*/ 40 w 87"/>
              <a:gd name="T81" fmla="*/ 45 h 114"/>
              <a:gd name="T82" fmla="*/ 20 w 87"/>
              <a:gd name="T83" fmla="*/ 88 h 114"/>
              <a:gd name="T84" fmla="*/ 38 w 87"/>
              <a:gd name="T85" fmla="*/ 93 h 114"/>
              <a:gd name="T86" fmla="*/ 69 w 87"/>
              <a:gd name="T87" fmla="*/ 87 h 114"/>
              <a:gd name="T88" fmla="*/ 38 w 87"/>
              <a:gd name="T89" fmla="*/ 93 h 114"/>
              <a:gd name="T90" fmla="*/ 71 w 87"/>
              <a:gd name="T91" fmla="*/ 52 h 114"/>
              <a:gd name="T92" fmla="*/ 37 w 87"/>
              <a:gd name="T93" fmla="*/ 40 h 114"/>
              <a:gd name="T94" fmla="*/ 11 w 87"/>
              <a:gd name="T95" fmla="*/ 99 h 114"/>
              <a:gd name="T96" fmla="*/ 20 w 87"/>
              <a:gd name="T97" fmla="*/ 104 h 114"/>
              <a:gd name="T98" fmla="*/ 77 w 87"/>
              <a:gd name="T99" fmla="*/ 34 h 114"/>
              <a:gd name="T100" fmla="*/ 46 w 87"/>
              <a:gd name="T101" fmla="*/ 11 h 114"/>
              <a:gd name="T102" fmla="*/ 10 w 87"/>
              <a:gd name="T103" fmla="*/ 10 h 114"/>
              <a:gd name="T104" fmla="*/ 11 w 87"/>
              <a:gd name="T105" fmla="*/ 9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7" h="114">
                <a:moveTo>
                  <a:pt x="5" y="0"/>
                </a:moveTo>
                <a:cubicBezTo>
                  <a:pt x="47" y="0"/>
                  <a:pt x="47" y="0"/>
                  <a:pt x="47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50" y="1"/>
                  <a:pt x="50" y="1"/>
                  <a:pt x="50" y="1"/>
                </a:cubicBezTo>
                <a:cubicBezTo>
                  <a:pt x="85" y="27"/>
                  <a:pt x="85" y="27"/>
                  <a:pt x="85" y="27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31"/>
                  <a:pt x="87" y="31"/>
                  <a:pt x="87" y="31"/>
                </a:cubicBezTo>
                <a:cubicBezTo>
                  <a:pt x="87" y="109"/>
                  <a:pt x="87" y="109"/>
                  <a:pt x="87" y="109"/>
                </a:cubicBezTo>
                <a:cubicBezTo>
                  <a:pt x="87" y="114"/>
                  <a:pt x="87" y="114"/>
                  <a:pt x="87" y="114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16" y="114"/>
                  <a:pt x="16" y="114"/>
                  <a:pt x="16" y="114"/>
                </a:cubicBezTo>
                <a:cubicBezTo>
                  <a:pt x="14" y="114"/>
                  <a:pt x="14" y="114"/>
                  <a:pt x="14" y="114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2" y="105"/>
                  <a:pt x="2" y="105"/>
                  <a:pt x="2" y="105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5"/>
                  <a:pt x="0" y="5"/>
                  <a:pt x="0" y="5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lose/>
                <a:moveTo>
                  <a:pt x="22" y="90"/>
                </a:moveTo>
                <a:cubicBezTo>
                  <a:pt x="33" y="75"/>
                  <a:pt x="33" y="75"/>
                  <a:pt x="33" y="75"/>
                </a:cubicBezTo>
                <a:cubicBezTo>
                  <a:pt x="31" y="73"/>
                  <a:pt x="31" y="69"/>
                  <a:pt x="33" y="67"/>
                </a:cubicBezTo>
                <a:cubicBezTo>
                  <a:pt x="35" y="64"/>
                  <a:pt x="39" y="63"/>
                  <a:pt x="41" y="65"/>
                </a:cubicBezTo>
                <a:cubicBezTo>
                  <a:pt x="44" y="67"/>
                  <a:pt x="45" y="71"/>
                  <a:pt x="43" y="74"/>
                </a:cubicBezTo>
                <a:cubicBezTo>
                  <a:pt x="41" y="77"/>
                  <a:pt x="38" y="78"/>
                  <a:pt x="36" y="77"/>
                </a:cubicBezTo>
                <a:cubicBezTo>
                  <a:pt x="25" y="92"/>
                  <a:pt x="25" y="92"/>
                  <a:pt x="25" y="92"/>
                </a:cubicBezTo>
                <a:cubicBezTo>
                  <a:pt x="26" y="92"/>
                  <a:pt x="26" y="93"/>
                  <a:pt x="27" y="93"/>
                </a:cubicBezTo>
                <a:cubicBezTo>
                  <a:pt x="35" y="90"/>
                  <a:pt x="44" y="87"/>
                  <a:pt x="52" y="84"/>
                </a:cubicBezTo>
                <a:cubicBezTo>
                  <a:pt x="52" y="76"/>
                  <a:pt x="55" y="68"/>
                  <a:pt x="61" y="60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49"/>
                  <a:pt x="45" y="49"/>
                  <a:pt x="45" y="49"/>
                </a:cubicBezTo>
                <a:cubicBezTo>
                  <a:pt x="45" y="49"/>
                  <a:pt x="45" y="49"/>
                  <a:pt x="45" y="49"/>
                </a:cubicBezTo>
                <a:cubicBezTo>
                  <a:pt x="40" y="45"/>
                  <a:pt x="40" y="45"/>
                  <a:pt x="40" y="45"/>
                </a:cubicBezTo>
                <a:cubicBezTo>
                  <a:pt x="34" y="53"/>
                  <a:pt x="28" y="59"/>
                  <a:pt x="20" y="62"/>
                </a:cubicBezTo>
                <a:cubicBezTo>
                  <a:pt x="20" y="71"/>
                  <a:pt x="20" y="79"/>
                  <a:pt x="20" y="88"/>
                </a:cubicBezTo>
                <a:cubicBezTo>
                  <a:pt x="21" y="89"/>
                  <a:pt x="21" y="89"/>
                  <a:pt x="22" y="90"/>
                </a:cubicBezTo>
                <a:close/>
                <a:moveTo>
                  <a:pt x="38" y="93"/>
                </a:moveTo>
                <a:cubicBezTo>
                  <a:pt x="69" y="93"/>
                  <a:pt x="69" y="93"/>
                  <a:pt x="69" y="93"/>
                </a:cubicBezTo>
                <a:cubicBezTo>
                  <a:pt x="69" y="87"/>
                  <a:pt x="69" y="87"/>
                  <a:pt x="69" y="87"/>
                </a:cubicBezTo>
                <a:cubicBezTo>
                  <a:pt x="56" y="87"/>
                  <a:pt x="56" y="87"/>
                  <a:pt x="56" y="87"/>
                </a:cubicBezTo>
                <a:cubicBezTo>
                  <a:pt x="38" y="93"/>
                  <a:pt x="38" y="93"/>
                  <a:pt x="38" y="93"/>
                </a:cubicBezTo>
                <a:close/>
                <a:moveTo>
                  <a:pt x="66" y="60"/>
                </a:moveTo>
                <a:cubicBezTo>
                  <a:pt x="71" y="52"/>
                  <a:pt x="71" y="52"/>
                  <a:pt x="71" y="52"/>
                </a:cubicBezTo>
                <a:cubicBezTo>
                  <a:pt x="43" y="32"/>
                  <a:pt x="43" y="32"/>
                  <a:pt x="43" y="32"/>
                </a:cubicBezTo>
                <a:cubicBezTo>
                  <a:pt x="37" y="40"/>
                  <a:pt x="37" y="40"/>
                  <a:pt x="37" y="40"/>
                </a:cubicBezTo>
                <a:cubicBezTo>
                  <a:pt x="66" y="60"/>
                  <a:pt x="66" y="60"/>
                  <a:pt x="66" y="60"/>
                </a:cubicBezTo>
                <a:close/>
                <a:moveTo>
                  <a:pt x="11" y="99"/>
                </a:moveTo>
                <a:cubicBezTo>
                  <a:pt x="20" y="98"/>
                  <a:pt x="20" y="98"/>
                  <a:pt x="20" y="98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77" y="34"/>
                  <a:pt x="77" y="34"/>
                  <a:pt x="77" y="34"/>
                </a:cubicBezTo>
                <a:cubicBezTo>
                  <a:pt x="47" y="24"/>
                  <a:pt x="47" y="24"/>
                  <a:pt x="47" y="24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99"/>
                  <a:pt x="10" y="99"/>
                  <a:pt x="10" y="99"/>
                </a:cubicBezTo>
                <a:lnTo>
                  <a:pt x="11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272" name="Freeform 175"/>
          <p:cNvSpPr>
            <a:spLocks noEditPoints="1"/>
          </p:cNvSpPr>
          <p:nvPr/>
        </p:nvSpPr>
        <p:spPr bwMode="auto">
          <a:xfrm>
            <a:off x="1986915" y="1796415"/>
            <a:ext cx="1080770" cy="1102995"/>
          </a:xfrm>
          <a:custGeom>
            <a:avLst/>
            <a:gdLst>
              <a:gd name="T0" fmla="*/ 240 w 312"/>
              <a:gd name="T1" fmla="*/ 0 h 284"/>
              <a:gd name="T2" fmla="*/ 253 w 312"/>
              <a:gd name="T3" fmla="*/ 14 h 284"/>
              <a:gd name="T4" fmla="*/ 229 w 312"/>
              <a:gd name="T5" fmla="*/ 83 h 284"/>
              <a:gd name="T6" fmla="*/ 53 w 312"/>
              <a:gd name="T7" fmla="*/ 24 h 284"/>
              <a:gd name="T8" fmla="*/ 66 w 312"/>
              <a:gd name="T9" fmla="*/ 35 h 284"/>
              <a:gd name="T10" fmla="*/ 88 w 312"/>
              <a:gd name="T11" fmla="*/ 54 h 284"/>
              <a:gd name="T12" fmla="*/ 53 w 312"/>
              <a:gd name="T13" fmla="*/ 67 h 284"/>
              <a:gd name="T14" fmla="*/ 66 w 312"/>
              <a:gd name="T15" fmla="*/ 75 h 284"/>
              <a:gd name="T16" fmla="*/ 88 w 312"/>
              <a:gd name="T17" fmla="*/ 94 h 284"/>
              <a:gd name="T18" fmla="*/ 53 w 312"/>
              <a:gd name="T19" fmla="*/ 107 h 284"/>
              <a:gd name="T20" fmla="*/ 66 w 312"/>
              <a:gd name="T21" fmla="*/ 118 h 284"/>
              <a:gd name="T22" fmla="*/ 88 w 312"/>
              <a:gd name="T23" fmla="*/ 134 h 284"/>
              <a:gd name="T24" fmla="*/ 53 w 312"/>
              <a:gd name="T25" fmla="*/ 150 h 284"/>
              <a:gd name="T26" fmla="*/ 66 w 312"/>
              <a:gd name="T27" fmla="*/ 158 h 284"/>
              <a:gd name="T28" fmla="*/ 88 w 312"/>
              <a:gd name="T29" fmla="*/ 174 h 284"/>
              <a:gd name="T30" fmla="*/ 53 w 312"/>
              <a:gd name="T31" fmla="*/ 190 h 284"/>
              <a:gd name="T32" fmla="*/ 66 w 312"/>
              <a:gd name="T33" fmla="*/ 201 h 284"/>
              <a:gd name="T34" fmla="*/ 88 w 312"/>
              <a:gd name="T35" fmla="*/ 217 h 284"/>
              <a:gd name="T36" fmla="*/ 53 w 312"/>
              <a:gd name="T37" fmla="*/ 233 h 284"/>
              <a:gd name="T38" fmla="*/ 53 w 312"/>
              <a:gd name="T39" fmla="*/ 260 h 284"/>
              <a:gd name="T40" fmla="*/ 229 w 312"/>
              <a:gd name="T41" fmla="*/ 207 h 284"/>
              <a:gd name="T42" fmla="*/ 253 w 312"/>
              <a:gd name="T43" fmla="*/ 273 h 284"/>
              <a:gd name="T44" fmla="*/ 240 w 312"/>
              <a:gd name="T45" fmla="*/ 284 h 284"/>
              <a:gd name="T46" fmla="*/ 29 w 312"/>
              <a:gd name="T47" fmla="*/ 284 h 284"/>
              <a:gd name="T48" fmla="*/ 29 w 312"/>
              <a:gd name="T49" fmla="*/ 252 h 284"/>
              <a:gd name="T50" fmla="*/ 0 w 312"/>
              <a:gd name="T51" fmla="*/ 231 h 284"/>
              <a:gd name="T52" fmla="*/ 29 w 312"/>
              <a:gd name="T53" fmla="*/ 209 h 284"/>
              <a:gd name="T54" fmla="*/ 0 w 312"/>
              <a:gd name="T55" fmla="*/ 188 h 284"/>
              <a:gd name="T56" fmla="*/ 29 w 312"/>
              <a:gd name="T57" fmla="*/ 169 h 284"/>
              <a:gd name="T58" fmla="*/ 0 w 312"/>
              <a:gd name="T59" fmla="*/ 148 h 284"/>
              <a:gd name="T60" fmla="*/ 29 w 312"/>
              <a:gd name="T61" fmla="*/ 129 h 284"/>
              <a:gd name="T62" fmla="*/ 0 w 312"/>
              <a:gd name="T63" fmla="*/ 105 h 284"/>
              <a:gd name="T64" fmla="*/ 29 w 312"/>
              <a:gd name="T65" fmla="*/ 89 h 284"/>
              <a:gd name="T66" fmla="*/ 0 w 312"/>
              <a:gd name="T67" fmla="*/ 65 h 284"/>
              <a:gd name="T68" fmla="*/ 29 w 312"/>
              <a:gd name="T69" fmla="*/ 14 h 284"/>
              <a:gd name="T70" fmla="*/ 42 w 312"/>
              <a:gd name="T71" fmla="*/ 0 h 284"/>
              <a:gd name="T72" fmla="*/ 144 w 312"/>
              <a:gd name="T73" fmla="*/ 228 h 284"/>
              <a:gd name="T74" fmla="*/ 181 w 312"/>
              <a:gd name="T75" fmla="*/ 225 h 284"/>
              <a:gd name="T76" fmla="*/ 146 w 312"/>
              <a:gd name="T77" fmla="*/ 188 h 284"/>
              <a:gd name="T78" fmla="*/ 144 w 312"/>
              <a:gd name="T79" fmla="*/ 228 h 284"/>
              <a:gd name="T80" fmla="*/ 277 w 312"/>
              <a:gd name="T81" fmla="*/ 62 h 284"/>
              <a:gd name="T82" fmla="*/ 197 w 312"/>
              <a:gd name="T83" fmla="*/ 209 h 284"/>
              <a:gd name="T84" fmla="*/ 277 w 312"/>
              <a:gd name="T85" fmla="*/ 6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12" h="284">
                <a:moveTo>
                  <a:pt x="42" y="0"/>
                </a:moveTo>
                <a:lnTo>
                  <a:pt x="240" y="0"/>
                </a:lnTo>
                <a:lnTo>
                  <a:pt x="253" y="0"/>
                </a:lnTo>
                <a:lnTo>
                  <a:pt x="253" y="14"/>
                </a:lnTo>
                <a:lnTo>
                  <a:pt x="253" y="59"/>
                </a:lnTo>
                <a:lnTo>
                  <a:pt x="229" y="83"/>
                </a:lnTo>
                <a:lnTo>
                  <a:pt x="229" y="24"/>
                </a:lnTo>
                <a:lnTo>
                  <a:pt x="53" y="24"/>
                </a:lnTo>
                <a:lnTo>
                  <a:pt x="53" y="41"/>
                </a:lnTo>
                <a:lnTo>
                  <a:pt x="66" y="35"/>
                </a:lnTo>
                <a:lnTo>
                  <a:pt x="77" y="33"/>
                </a:lnTo>
                <a:lnTo>
                  <a:pt x="88" y="54"/>
                </a:lnTo>
                <a:lnTo>
                  <a:pt x="77" y="59"/>
                </a:lnTo>
                <a:lnTo>
                  <a:pt x="53" y="67"/>
                </a:lnTo>
                <a:lnTo>
                  <a:pt x="53" y="81"/>
                </a:lnTo>
                <a:lnTo>
                  <a:pt x="66" y="75"/>
                </a:lnTo>
                <a:lnTo>
                  <a:pt x="77" y="73"/>
                </a:lnTo>
                <a:lnTo>
                  <a:pt x="88" y="94"/>
                </a:lnTo>
                <a:lnTo>
                  <a:pt x="77" y="99"/>
                </a:lnTo>
                <a:lnTo>
                  <a:pt x="53" y="107"/>
                </a:lnTo>
                <a:lnTo>
                  <a:pt x="53" y="124"/>
                </a:lnTo>
                <a:lnTo>
                  <a:pt x="66" y="118"/>
                </a:lnTo>
                <a:lnTo>
                  <a:pt x="77" y="113"/>
                </a:lnTo>
                <a:lnTo>
                  <a:pt x="88" y="134"/>
                </a:lnTo>
                <a:lnTo>
                  <a:pt x="77" y="140"/>
                </a:lnTo>
                <a:lnTo>
                  <a:pt x="53" y="150"/>
                </a:lnTo>
                <a:lnTo>
                  <a:pt x="53" y="164"/>
                </a:lnTo>
                <a:lnTo>
                  <a:pt x="66" y="158"/>
                </a:lnTo>
                <a:lnTo>
                  <a:pt x="77" y="153"/>
                </a:lnTo>
                <a:lnTo>
                  <a:pt x="88" y="174"/>
                </a:lnTo>
                <a:lnTo>
                  <a:pt x="77" y="180"/>
                </a:lnTo>
                <a:lnTo>
                  <a:pt x="53" y="190"/>
                </a:lnTo>
                <a:lnTo>
                  <a:pt x="53" y="207"/>
                </a:lnTo>
                <a:lnTo>
                  <a:pt x="66" y="201"/>
                </a:lnTo>
                <a:lnTo>
                  <a:pt x="77" y="196"/>
                </a:lnTo>
                <a:lnTo>
                  <a:pt x="88" y="217"/>
                </a:lnTo>
                <a:lnTo>
                  <a:pt x="77" y="223"/>
                </a:lnTo>
                <a:lnTo>
                  <a:pt x="53" y="233"/>
                </a:lnTo>
                <a:lnTo>
                  <a:pt x="53" y="252"/>
                </a:lnTo>
                <a:lnTo>
                  <a:pt x="53" y="260"/>
                </a:lnTo>
                <a:lnTo>
                  <a:pt x="229" y="260"/>
                </a:lnTo>
                <a:lnTo>
                  <a:pt x="229" y="207"/>
                </a:lnTo>
                <a:lnTo>
                  <a:pt x="253" y="182"/>
                </a:lnTo>
                <a:lnTo>
                  <a:pt x="253" y="273"/>
                </a:lnTo>
                <a:lnTo>
                  <a:pt x="253" y="284"/>
                </a:lnTo>
                <a:lnTo>
                  <a:pt x="240" y="284"/>
                </a:lnTo>
                <a:lnTo>
                  <a:pt x="42" y="284"/>
                </a:lnTo>
                <a:lnTo>
                  <a:pt x="29" y="284"/>
                </a:lnTo>
                <a:lnTo>
                  <a:pt x="29" y="273"/>
                </a:lnTo>
                <a:lnTo>
                  <a:pt x="29" y="252"/>
                </a:lnTo>
                <a:lnTo>
                  <a:pt x="5" y="252"/>
                </a:lnTo>
                <a:lnTo>
                  <a:pt x="0" y="231"/>
                </a:lnTo>
                <a:lnTo>
                  <a:pt x="29" y="217"/>
                </a:lnTo>
                <a:lnTo>
                  <a:pt x="29" y="209"/>
                </a:lnTo>
                <a:lnTo>
                  <a:pt x="5" y="209"/>
                </a:lnTo>
                <a:lnTo>
                  <a:pt x="0" y="188"/>
                </a:lnTo>
                <a:lnTo>
                  <a:pt x="29" y="174"/>
                </a:lnTo>
                <a:lnTo>
                  <a:pt x="29" y="169"/>
                </a:lnTo>
                <a:lnTo>
                  <a:pt x="5" y="169"/>
                </a:lnTo>
                <a:lnTo>
                  <a:pt x="0" y="148"/>
                </a:lnTo>
                <a:lnTo>
                  <a:pt x="29" y="134"/>
                </a:lnTo>
                <a:lnTo>
                  <a:pt x="29" y="129"/>
                </a:lnTo>
                <a:lnTo>
                  <a:pt x="5" y="129"/>
                </a:lnTo>
                <a:lnTo>
                  <a:pt x="0" y="105"/>
                </a:lnTo>
                <a:lnTo>
                  <a:pt x="29" y="91"/>
                </a:lnTo>
                <a:lnTo>
                  <a:pt x="29" y="89"/>
                </a:lnTo>
                <a:lnTo>
                  <a:pt x="5" y="89"/>
                </a:lnTo>
                <a:lnTo>
                  <a:pt x="0" y="65"/>
                </a:lnTo>
                <a:lnTo>
                  <a:pt x="29" y="51"/>
                </a:lnTo>
                <a:lnTo>
                  <a:pt x="29" y="14"/>
                </a:lnTo>
                <a:lnTo>
                  <a:pt x="29" y="0"/>
                </a:lnTo>
                <a:lnTo>
                  <a:pt x="42" y="0"/>
                </a:lnTo>
                <a:lnTo>
                  <a:pt x="42" y="0"/>
                </a:lnTo>
                <a:close/>
                <a:moveTo>
                  <a:pt x="144" y="228"/>
                </a:moveTo>
                <a:lnTo>
                  <a:pt x="162" y="225"/>
                </a:lnTo>
                <a:lnTo>
                  <a:pt x="181" y="225"/>
                </a:lnTo>
                <a:lnTo>
                  <a:pt x="165" y="207"/>
                </a:lnTo>
                <a:lnTo>
                  <a:pt x="146" y="188"/>
                </a:lnTo>
                <a:lnTo>
                  <a:pt x="144" y="207"/>
                </a:lnTo>
                <a:lnTo>
                  <a:pt x="144" y="228"/>
                </a:lnTo>
                <a:lnTo>
                  <a:pt x="144" y="228"/>
                </a:lnTo>
                <a:close/>
                <a:moveTo>
                  <a:pt x="277" y="62"/>
                </a:moveTo>
                <a:lnTo>
                  <a:pt x="162" y="174"/>
                </a:lnTo>
                <a:lnTo>
                  <a:pt x="197" y="209"/>
                </a:lnTo>
                <a:lnTo>
                  <a:pt x="312" y="99"/>
                </a:lnTo>
                <a:lnTo>
                  <a:pt x="277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060190" y="1075690"/>
            <a:ext cx="7666355" cy="47078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indent="457200" fontAlgn="auto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所谓“环境资源商品化”就是赋予自然以经济价值，并将环境纳入市场经济体系中，将环境转化成像其他商品那样也可以进行分析的产品。只要在经济改革中赋予环境适当的价值，环境就能得到更好的保护。这种观点认为，各种生态环境问题的出现，正是由于资源环境没有被视为“商品”,没有拿到市场上进行交易造成的。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这段文字意在说明。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A. 自然和环境应被赋予经济的价值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B. 环境是当今市场经济中的重要元素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C. 生态问题的出现与资源环境未被视为“商品”有关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D. 环境资源商品化可以更好地对环境进行保护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33" name="组合 32"/>
          <p:cNvGrpSpPr/>
          <p:nvPr/>
        </p:nvGrpSpPr>
        <p:grpSpPr bwMode="auto">
          <a:xfrm>
            <a:off x="1220153" y="1382078"/>
            <a:ext cx="2613025" cy="4094162"/>
            <a:chOff x="643035" y="1576619"/>
            <a:chExt cx="2613025" cy="4094163"/>
          </a:xfrm>
        </p:grpSpPr>
        <p:sp>
          <p:nvSpPr>
            <p:cNvPr id="34" name="矩形 33"/>
            <p:cNvSpPr/>
            <p:nvPr/>
          </p:nvSpPr>
          <p:spPr>
            <a:xfrm>
              <a:off x="643035" y="1576619"/>
              <a:ext cx="2613025" cy="4094163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7" name="矩形 6"/>
            <p:cNvSpPr>
              <a:spLocks noChangeArrowheads="1"/>
            </p:cNvSpPr>
            <p:nvPr/>
          </p:nvSpPr>
          <p:spPr bwMode="auto">
            <a:xfrm>
              <a:off x="1179610" y="4154084"/>
              <a:ext cx="1539875" cy="829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主观型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并列结构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643035" y="3484794"/>
              <a:ext cx="261302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6" name="Freeform 179"/>
          <p:cNvSpPr>
            <a:spLocks noEditPoints="1"/>
          </p:cNvSpPr>
          <p:nvPr/>
        </p:nvSpPr>
        <p:spPr bwMode="auto">
          <a:xfrm>
            <a:off x="7160895" y="1950085"/>
            <a:ext cx="920750" cy="1054735"/>
          </a:xfrm>
          <a:custGeom>
            <a:avLst/>
            <a:gdLst>
              <a:gd name="T0" fmla="*/ 47 w 87"/>
              <a:gd name="T1" fmla="*/ 0 h 114"/>
              <a:gd name="T2" fmla="*/ 50 w 87"/>
              <a:gd name="T3" fmla="*/ 1 h 114"/>
              <a:gd name="T4" fmla="*/ 87 w 87"/>
              <a:gd name="T5" fmla="*/ 28 h 114"/>
              <a:gd name="T6" fmla="*/ 87 w 87"/>
              <a:gd name="T7" fmla="*/ 109 h 114"/>
              <a:gd name="T8" fmla="*/ 82 w 87"/>
              <a:gd name="T9" fmla="*/ 114 h 114"/>
              <a:gd name="T10" fmla="*/ 14 w 87"/>
              <a:gd name="T11" fmla="*/ 114 h 114"/>
              <a:gd name="T12" fmla="*/ 2 w 87"/>
              <a:gd name="T13" fmla="*/ 105 h 114"/>
              <a:gd name="T14" fmla="*/ 0 w 87"/>
              <a:gd name="T15" fmla="*/ 101 h 114"/>
              <a:gd name="T16" fmla="*/ 0 w 87"/>
              <a:gd name="T17" fmla="*/ 0 h 114"/>
              <a:gd name="T18" fmla="*/ 22 w 87"/>
              <a:gd name="T19" fmla="*/ 90 h 114"/>
              <a:gd name="T20" fmla="*/ 33 w 87"/>
              <a:gd name="T21" fmla="*/ 67 h 114"/>
              <a:gd name="T22" fmla="*/ 43 w 87"/>
              <a:gd name="T23" fmla="*/ 74 h 114"/>
              <a:gd name="T24" fmla="*/ 25 w 87"/>
              <a:gd name="T25" fmla="*/ 92 h 114"/>
              <a:gd name="T26" fmla="*/ 52 w 87"/>
              <a:gd name="T27" fmla="*/ 84 h 114"/>
              <a:gd name="T28" fmla="*/ 55 w 87"/>
              <a:gd name="T29" fmla="*/ 56 h 114"/>
              <a:gd name="T30" fmla="*/ 55 w 87"/>
              <a:gd name="T31" fmla="*/ 56 h 114"/>
              <a:gd name="T32" fmla="*/ 55 w 87"/>
              <a:gd name="T33" fmla="*/ 56 h 114"/>
              <a:gd name="T34" fmla="*/ 54 w 87"/>
              <a:gd name="T35" fmla="*/ 56 h 114"/>
              <a:gd name="T36" fmla="*/ 54 w 87"/>
              <a:gd name="T37" fmla="*/ 56 h 114"/>
              <a:gd name="T38" fmla="*/ 54 w 87"/>
              <a:gd name="T39" fmla="*/ 55 h 114"/>
              <a:gd name="T40" fmla="*/ 53 w 87"/>
              <a:gd name="T41" fmla="*/ 55 h 114"/>
              <a:gd name="T42" fmla="*/ 53 w 87"/>
              <a:gd name="T43" fmla="*/ 55 h 114"/>
              <a:gd name="T44" fmla="*/ 53 w 87"/>
              <a:gd name="T45" fmla="*/ 55 h 114"/>
              <a:gd name="T46" fmla="*/ 53 w 87"/>
              <a:gd name="T47" fmla="*/ 55 h 114"/>
              <a:gd name="T48" fmla="*/ 52 w 87"/>
              <a:gd name="T49" fmla="*/ 54 h 114"/>
              <a:gd name="T50" fmla="*/ 52 w 87"/>
              <a:gd name="T51" fmla="*/ 54 h 114"/>
              <a:gd name="T52" fmla="*/ 52 w 87"/>
              <a:gd name="T53" fmla="*/ 54 h 114"/>
              <a:gd name="T54" fmla="*/ 49 w 87"/>
              <a:gd name="T55" fmla="*/ 52 h 114"/>
              <a:gd name="T56" fmla="*/ 49 w 87"/>
              <a:gd name="T57" fmla="*/ 52 h 114"/>
              <a:gd name="T58" fmla="*/ 48 w 87"/>
              <a:gd name="T59" fmla="*/ 51 h 114"/>
              <a:gd name="T60" fmla="*/ 48 w 87"/>
              <a:gd name="T61" fmla="*/ 51 h 114"/>
              <a:gd name="T62" fmla="*/ 48 w 87"/>
              <a:gd name="T63" fmla="*/ 51 h 114"/>
              <a:gd name="T64" fmla="*/ 47 w 87"/>
              <a:gd name="T65" fmla="*/ 51 h 114"/>
              <a:gd name="T66" fmla="*/ 47 w 87"/>
              <a:gd name="T67" fmla="*/ 51 h 114"/>
              <a:gd name="T68" fmla="*/ 47 w 87"/>
              <a:gd name="T69" fmla="*/ 50 h 114"/>
              <a:gd name="T70" fmla="*/ 47 w 87"/>
              <a:gd name="T71" fmla="*/ 50 h 114"/>
              <a:gd name="T72" fmla="*/ 46 w 87"/>
              <a:gd name="T73" fmla="*/ 50 h 114"/>
              <a:gd name="T74" fmla="*/ 46 w 87"/>
              <a:gd name="T75" fmla="*/ 50 h 114"/>
              <a:gd name="T76" fmla="*/ 46 w 87"/>
              <a:gd name="T77" fmla="*/ 50 h 114"/>
              <a:gd name="T78" fmla="*/ 45 w 87"/>
              <a:gd name="T79" fmla="*/ 49 h 114"/>
              <a:gd name="T80" fmla="*/ 40 w 87"/>
              <a:gd name="T81" fmla="*/ 45 h 114"/>
              <a:gd name="T82" fmla="*/ 20 w 87"/>
              <a:gd name="T83" fmla="*/ 88 h 114"/>
              <a:gd name="T84" fmla="*/ 38 w 87"/>
              <a:gd name="T85" fmla="*/ 93 h 114"/>
              <a:gd name="T86" fmla="*/ 69 w 87"/>
              <a:gd name="T87" fmla="*/ 87 h 114"/>
              <a:gd name="T88" fmla="*/ 38 w 87"/>
              <a:gd name="T89" fmla="*/ 93 h 114"/>
              <a:gd name="T90" fmla="*/ 71 w 87"/>
              <a:gd name="T91" fmla="*/ 52 h 114"/>
              <a:gd name="T92" fmla="*/ 37 w 87"/>
              <a:gd name="T93" fmla="*/ 40 h 114"/>
              <a:gd name="T94" fmla="*/ 11 w 87"/>
              <a:gd name="T95" fmla="*/ 99 h 114"/>
              <a:gd name="T96" fmla="*/ 20 w 87"/>
              <a:gd name="T97" fmla="*/ 104 h 114"/>
              <a:gd name="T98" fmla="*/ 77 w 87"/>
              <a:gd name="T99" fmla="*/ 34 h 114"/>
              <a:gd name="T100" fmla="*/ 46 w 87"/>
              <a:gd name="T101" fmla="*/ 11 h 114"/>
              <a:gd name="T102" fmla="*/ 10 w 87"/>
              <a:gd name="T103" fmla="*/ 10 h 114"/>
              <a:gd name="T104" fmla="*/ 11 w 87"/>
              <a:gd name="T105" fmla="*/ 9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7" h="114">
                <a:moveTo>
                  <a:pt x="5" y="0"/>
                </a:moveTo>
                <a:cubicBezTo>
                  <a:pt x="47" y="0"/>
                  <a:pt x="47" y="0"/>
                  <a:pt x="47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50" y="1"/>
                  <a:pt x="50" y="1"/>
                  <a:pt x="50" y="1"/>
                </a:cubicBezTo>
                <a:cubicBezTo>
                  <a:pt x="85" y="27"/>
                  <a:pt x="85" y="27"/>
                  <a:pt x="85" y="27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31"/>
                  <a:pt x="87" y="31"/>
                  <a:pt x="87" y="31"/>
                </a:cubicBezTo>
                <a:cubicBezTo>
                  <a:pt x="87" y="109"/>
                  <a:pt x="87" y="109"/>
                  <a:pt x="87" y="109"/>
                </a:cubicBezTo>
                <a:cubicBezTo>
                  <a:pt x="87" y="114"/>
                  <a:pt x="87" y="114"/>
                  <a:pt x="87" y="114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16" y="114"/>
                  <a:pt x="16" y="114"/>
                  <a:pt x="16" y="114"/>
                </a:cubicBezTo>
                <a:cubicBezTo>
                  <a:pt x="14" y="114"/>
                  <a:pt x="14" y="114"/>
                  <a:pt x="14" y="114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2" y="105"/>
                  <a:pt x="2" y="105"/>
                  <a:pt x="2" y="105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5"/>
                  <a:pt x="0" y="5"/>
                  <a:pt x="0" y="5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lose/>
                <a:moveTo>
                  <a:pt x="22" y="90"/>
                </a:moveTo>
                <a:cubicBezTo>
                  <a:pt x="33" y="75"/>
                  <a:pt x="33" y="75"/>
                  <a:pt x="33" y="75"/>
                </a:cubicBezTo>
                <a:cubicBezTo>
                  <a:pt x="31" y="73"/>
                  <a:pt x="31" y="69"/>
                  <a:pt x="33" y="67"/>
                </a:cubicBezTo>
                <a:cubicBezTo>
                  <a:pt x="35" y="64"/>
                  <a:pt x="39" y="63"/>
                  <a:pt x="41" y="65"/>
                </a:cubicBezTo>
                <a:cubicBezTo>
                  <a:pt x="44" y="67"/>
                  <a:pt x="45" y="71"/>
                  <a:pt x="43" y="74"/>
                </a:cubicBezTo>
                <a:cubicBezTo>
                  <a:pt x="41" y="77"/>
                  <a:pt x="38" y="78"/>
                  <a:pt x="36" y="77"/>
                </a:cubicBezTo>
                <a:cubicBezTo>
                  <a:pt x="25" y="92"/>
                  <a:pt x="25" y="92"/>
                  <a:pt x="25" y="92"/>
                </a:cubicBezTo>
                <a:cubicBezTo>
                  <a:pt x="26" y="92"/>
                  <a:pt x="26" y="93"/>
                  <a:pt x="27" y="93"/>
                </a:cubicBezTo>
                <a:cubicBezTo>
                  <a:pt x="35" y="90"/>
                  <a:pt x="44" y="87"/>
                  <a:pt x="52" y="84"/>
                </a:cubicBezTo>
                <a:cubicBezTo>
                  <a:pt x="52" y="76"/>
                  <a:pt x="55" y="68"/>
                  <a:pt x="61" y="60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49"/>
                  <a:pt x="45" y="49"/>
                  <a:pt x="45" y="49"/>
                </a:cubicBezTo>
                <a:cubicBezTo>
                  <a:pt x="45" y="49"/>
                  <a:pt x="45" y="49"/>
                  <a:pt x="45" y="49"/>
                </a:cubicBezTo>
                <a:cubicBezTo>
                  <a:pt x="40" y="45"/>
                  <a:pt x="40" y="45"/>
                  <a:pt x="40" y="45"/>
                </a:cubicBezTo>
                <a:cubicBezTo>
                  <a:pt x="34" y="53"/>
                  <a:pt x="28" y="59"/>
                  <a:pt x="20" y="62"/>
                </a:cubicBezTo>
                <a:cubicBezTo>
                  <a:pt x="20" y="71"/>
                  <a:pt x="20" y="79"/>
                  <a:pt x="20" y="88"/>
                </a:cubicBezTo>
                <a:cubicBezTo>
                  <a:pt x="21" y="89"/>
                  <a:pt x="21" y="89"/>
                  <a:pt x="22" y="90"/>
                </a:cubicBezTo>
                <a:close/>
                <a:moveTo>
                  <a:pt x="38" y="93"/>
                </a:moveTo>
                <a:cubicBezTo>
                  <a:pt x="69" y="93"/>
                  <a:pt x="69" y="93"/>
                  <a:pt x="69" y="93"/>
                </a:cubicBezTo>
                <a:cubicBezTo>
                  <a:pt x="69" y="87"/>
                  <a:pt x="69" y="87"/>
                  <a:pt x="69" y="87"/>
                </a:cubicBezTo>
                <a:cubicBezTo>
                  <a:pt x="56" y="87"/>
                  <a:pt x="56" y="87"/>
                  <a:pt x="56" y="87"/>
                </a:cubicBezTo>
                <a:cubicBezTo>
                  <a:pt x="38" y="93"/>
                  <a:pt x="38" y="93"/>
                  <a:pt x="38" y="93"/>
                </a:cubicBezTo>
                <a:close/>
                <a:moveTo>
                  <a:pt x="66" y="60"/>
                </a:moveTo>
                <a:cubicBezTo>
                  <a:pt x="71" y="52"/>
                  <a:pt x="71" y="52"/>
                  <a:pt x="71" y="52"/>
                </a:cubicBezTo>
                <a:cubicBezTo>
                  <a:pt x="43" y="32"/>
                  <a:pt x="43" y="32"/>
                  <a:pt x="43" y="32"/>
                </a:cubicBezTo>
                <a:cubicBezTo>
                  <a:pt x="37" y="40"/>
                  <a:pt x="37" y="40"/>
                  <a:pt x="37" y="40"/>
                </a:cubicBezTo>
                <a:cubicBezTo>
                  <a:pt x="66" y="60"/>
                  <a:pt x="66" y="60"/>
                  <a:pt x="66" y="60"/>
                </a:cubicBezTo>
                <a:close/>
                <a:moveTo>
                  <a:pt x="11" y="99"/>
                </a:moveTo>
                <a:cubicBezTo>
                  <a:pt x="20" y="98"/>
                  <a:pt x="20" y="98"/>
                  <a:pt x="20" y="98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77" y="34"/>
                  <a:pt x="77" y="34"/>
                  <a:pt x="77" y="34"/>
                </a:cubicBezTo>
                <a:cubicBezTo>
                  <a:pt x="47" y="24"/>
                  <a:pt x="47" y="24"/>
                  <a:pt x="47" y="24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99"/>
                  <a:pt x="10" y="99"/>
                  <a:pt x="10" y="99"/>
                </a:cubicBezTo>
                <a:lnTo>
                  <a:pt x="11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272" name="Freeform 175"/>
          <p:cNvSpPr>
            <a:spLocks noEditPoints="1"/>
          </p:cNvSpPr>
          <p:nvPr/>
        </p:nvSpPr>
        <p:spPr bwMode="auto">
          <a:xfrm>
            <a:off x="1986915" y="1796415"/>
            <a:ext cx="1080770" cy="1102995"/>
          </a:xfrm>
          <a:custGeom>
            <a:avLst/>
            <a:gdLst>
              <a:gd name="T0" fmla="*/ 240 w 312"/>
              <a:gd name="T1" fmla="*/ 0 h 284"/>
              <a:gd name="T2" fmla="*/ 253 w 312"/>
              <a:gd name="T3" fmla="*/ 14 h 284"/>
              <a:gd name="T4" fmla="*/ 229 w 312"/>
              <a:gd name="T5" fmla="*/ 83 h 284"/>
              <a:gd name="T6" fmla="*/ 53 w 312"/>
              <a:gd name="T7" fmla="*/ 24 h 284"/>
              <a:gd name="T8" fmla="*/ 66 w 312"/>
              <a:gd name="T9" fmla="*/ 35 h 284"/>
              <a:gd name="T10" fmla="*/ 88 w 312"/>
              <a:gd name="T11" fmla="*/ 54 h 284"/>
              <a:gd name="T12" fmla="*/ 53 w 312"/>
              <a:gd name="T13" fmla="*/ 67 h 284"/>
              <a:gd name="T14" fmla="*/ 66 w 312"/>
              <a:gd name="T15" fmla="*/ 75 h 284"/>
              <a:gd name="T16" fmla="*/ 88 w 312"/>
              <a:gd name="T17" fmla="*/ 94 h 284"/>
              <a:gd name="T18" fmla="*/ 53 w 312"/>
              <a:gd name="T19" fmla="*/ 107 h 284"/>
              <a:gd name="T20" fmla="*/ 66 w 312"/>
              <a:gd name="T21" fmla="*/ 118 h 284"/>
              <a:gd name="T22" fmla="*/ 88 w 312"/>
              <a:gd name="T23" fmla="*/ 134 h 284"/>
              <a:gd name="T24" fmla="*/ 53 w 312"/>
              <a:gd name="T25" fmla="*/ 150 h 284"/>
              <a:gd name="T26" fmla="*/ 66 w 312"/>
              <a:gd name="T27" fmla="*/ 158 h 284"/>
              <a:gd name="T28" fmla="*/ 88 w 312"/>
              <a:gd name="T29" fmla="*/ 174 h 284"/>
              <a:gd name="T30" fmla="*/ 53 w 312"/>
              <a:gd name="T31" fmla="*/ 190 h 284"/>
              <a:gd name="T32" fmla="*/ 66 w 312"/>
              <a:gd name="T33" fmla="*/ 201 h 284"/>
              <a:gd name="T34" fmla="*/ 88 w 312"/>
              <a:gd name="T35" fmla="*/ 217 h 284"/>
              <a:gd name="T36" fmla="*/ 53 w 312"/>
              <a:gd name="T37" fmla="*/ 233 h 284"/>
              <a:gd name="T38" fmla="*/ 53 w 312"/>
              <a:gd name="T39" fmla="*/ 260 h 284"/>
              <a:gd name="T40" fmla="*/ 229 w 312"/>
              <a:gd name="T41" fmla="*/ 207 h 284"/>
              <a:gd name="T42" fmla="*/ 253 w 312"/>
              <a:gd name="T43" fmla="*/ 273 h 284"/>
              <a:gd name="T44" fmla="*/ 240 w 312"/>
              <a:gd name="T45" fmla="*/ 284 h 284"/>
              <a:gd name="T46" fmla="*/ 29 w 312"/>
              <a:gd name="T47" fmla="*/ 284 h 284"/>
              <a:gd name="T48" fmla="*/ 29 w 312"/>
              <a:gd name="T49" fmla="*/ 252 h 284"/>
              <a:gd name="T50" fmla="*/ 0 w 312"/>
              <a:gd name="T51" fmla="*/ 231 h 284"/>
              <a:gd name="T52" fmla="*/ 29 w 312"/>
              <a:gd name="T53" fmla="*/ 209 h 284"/>
              <a:gd name="T54" fmla="*/ 0 w 312"/>
              <a:gd name="T55" fmla="*/ 188 h 284"/>
              <a:gd name="T56" fmla="*/ 29 w 312"/>
              <a:gd name="T57" fmla="*/ 169 h 284"/>
              <a:gd name="T58" fmla="*/ 0 w 312"/>
              <a:gd name="T59" fmla="*/ 148 h 284"/>
              <a:gd name="T60" fmla="*/ 29 w 312"/>
              <a:gd name="T61" fmla="*/ 129 h 284"/>
              <a:gd name="T62" fmla="*/ 0 w 312"/>
              <a:gd name="T63" fmla="*/ 105 h 284"/>
              <a:gd name="T64" fmla="*/ 29 w 312"/>
              <a:gd name="T65" fmla="*/ 89 h 284"/>
              <a:gd name="T66" fmla="*/ 0 w 312"/>
              <a:gd name="T67" fmla="*/ 65 h 284"/>
              <a:gd name="T68" fmla="*/ 29 w 312"/>
              <a:gd name="T69" fmla="*/ 14 h 284"/>
              <a:gd name="T70" fmla="*/ 42 w 312"/>
              <a:gd name="T71" fmla="*/ 0 h 284"/>
              <a:gd name="T72" fmla="*/ 144 w 312"/>
              <a:gd name="T73" fmla="*/ 228 h 284"/>
              <a:gd name="T74" fmla="*/ 181 w 312"/>
              <a:gd name="T75" fmla="*/ 225 h 284"/>
              <a:gd name="T76" fmla="*/ 146 w 312"/>
              <a:gd name="T77" fmla="*/ 188 h 284"/>
              <a:gd name="T78" fmla="*/ 144 w 312"/>
              <a:gd name="T79" fmla="*/ 228 h 284"/>
              <a:gd name="T80" fmla="*/ 277 w 312"/>
              <a:gd name="T81" fmla="*/ 62 h 284"/>
              <a:gd name="T82" fmla="*/ 197 w 312"/>
              <a:gd name="T83" fmla="*/ 209 h 284"/>
              <a:gd name="T84" fmla="*/ 277 w 312"/>
              <a:gd name="T85" fmla="*/ 6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12" h="284">
                <a:moveTo>
                  <a:pt x="42" y="0"/>
                </a:moveTo>
                <a:lnTo>
                  <a:pt x="240" y="0"/>
                </a:lnTo>
                <a:lnTo>
                  <a:pt x="253" y="0"/>
                </a:lnTo>
                <a:lnTo>
                  <a:pt x="253" y="14"/>
                </a:lnTo>
                <a:lnTo>
                  <a:pt x="253" y="59"/>
                </a:lnTo>
                <a:lnTo>
                  <a:pt x="229" y="83"/>
                </a:lnTo>
                <a:lnTo>
                  <a:pt x="229" y="24"/>
                </a:lnTo>
                <a:lnTo>
                  <a:pt x="53" y="24"/>
                </a:lnTo>
                <a:lnTo>
                  <a:pt x="53" y="41"/>
                </a:lnTo>
                <a:lnTo>
                  <a:pt x="66" y="35"/>
                </a:lnTo>
                <a:lnTo>
                  <a:pt x="77" y="33"/>
                </a:lnTo>
                <a:lnTo>
                  <a:pt x="88" y="54"/>
                </a:lnTo>
                <a:lnTo>
                  <a:pt x="77" y="59"/>
                </a:lnTo>
                <a:lnTo>
                  <a:pt x="53" y="67"/>
                </a:lnTo>
                <a:lnTo>
                  <a:pt x="53" y="81"/>
                </a:lnTo>
                <a:lnTo>
                  <a:pt x="66" y="75"/>
                </a:lnTo>
                <a:lnTo>
                  <a:pt x="77" y="73"/>
                </a:lnTo>
                <a:lnTo>
                  <a:pt x="88" y="94"/>
                </a:lnTo>
                <a:lnTo>
                  <a:pt x="77" y="99"/>
                </a:lnTo>
                <a:lnTo>
                  <a:pt x="53" y="107"/>
                </a:lnTo>
                <a:lnTo>
                  <a:pt x="53" y="124"/>
                </a:lnTo>
                <a:lnTo>
                  <a:pt x="66" y="118"/>
                </a:lnTo>
                <a:lnTo>
                  <a:pt x="77" y="113"/>
                </a:lnTo>
                <a:lnTo>
                  <a:pt x="88" y="134"/>
                </a:lnTo>
                <a:lnTo>
                  <a:pt x="77" y="140"/>
                </a:lnTo>
                <a:lnTo>
                  <a:pt x="53" y="150"/>
                </a:lnTo>
                <a:lnTo>
                  <a:pt x="53" y="164"/>
                </a:lnTo>
                <a:lnTo>
                  <a:pt x="66" y="158"/>
                </a:lnTo>
                <a:lnTo>
                  <a:pt x="77" y="153"/>
                </a:lnTo>
                <a:lnTo>
                  <a:pt x="88" y="174"/>
                </a:lnTo>
                <a:lnTo>
                  <a:pt x="77" y="180"/>
                </a:lnTo>
                <a:lnTo>
                  <a:pt x="53" y="190"/>
                </a:lnTo>
                <a:lnTo>
                  <a:pt x="53" y="207"/>
                </a:lnTo>
                <a:lnTo>
                  <a:pt x="66" y="201"/>
                </a:lnTo>
                <a:lnTo>
                  <a:pt x="77" y="196"/>
                </a:lnTo>
                <a:lnTo>
                  <a:pt x="88" y="217"/>
                </a:lnTo>
                <a:lnTo>
                  <a:pt x="77" y="223"/>
                </a:lnTo>
                <a:lnTo>
                  <a:pt x="53" y="233"/>
                </a:lnTo>
                <a:lnTo>
                  <a:pt x="53" y="252"/>
                </a:lnTo>
                <a:lnTo>
                  <a:pt x="53" y="260"/>
                </a:lnTo>
                <a:lnTo>
                  <a:pt x="229" y="260"/>
                </a:lnTo>
                <a:lnTo>
                  <a:pt x="229" y="207"/>
                </a:lnTo>
                <a:lnTo>
                  <a:pt x="253" y="182"/>
                </a:lnTo>
                <a:lnTo>
                  <a:pt x="253" y="273"/>
                </a:lnTo>
                <a:lnTo>
                  <a:pt x="253" y="284"/>
                </a:lnTo>
                <a:lnTo>
                  <a:pt x="240" y="284"/>
                </a:lnTo>
                <a:lnTo>
                  <a:pt x="42" y="284"/>
                </a:lnTo>
                <a:lnTo>
                  <a:pt x="29" y="284"/>
                </a:lnTo>
                <a:lnTo>
                  <a:pt x="29" y="273"/>
                </a:lnTo>
                <a:lnTo>
                  <a:pt x="29" y="252"/>
                </a:lnTo>
                <a:lnTo>
                  <a:pt x="5" y="252"/>
                </a:lnTo>
                <a:lnTo>
                  <a:pt x="0" y="231"/>
                </a:lnTo>
                <a:lnTo>
                  <a:pt x="29" y="217"/>
                </a:lnTo>
                <a:lnTo>
                  <a:pt x="29" y="209"/>
                </a:lnTo>
                <a:lnTo>
                  <a:pt x="5" y="209"/>
                </a:lnTo>
                <a:lnTo>
                  <a:pt x="0" y="188"/>
                </a:lnTo>
                <a:lnTo>
                  <a:pt x="29" y="174"/>
                </a:lnTo>
                <a:lnTo>
                  <a:pt x="29" y="169"/>
                </a:lnTo>
                <a:lnTo>
                  <a:pt x="5" y="169"/>
                </a:lnTo>
                <a:lnTo>
                  <a:pt x="0" y="148"/>
                </a:lnTo>
                <a:lnTo>
                  <a:pt x="29" y="134"/>
                </a:lnTo>
                <a:lnTo>
                  <a:pt x="29" y="129"/>
                </a:lnTo>
                <a:lnTo>
                  <a:pt x="5" y="129"/>
                </a:lnTo>
                <a:lnTo>
                  <a:pt x="0" y="105"/>
                </a:lnTo>
                <a:lnTo>
                  <a:pt x="29" y="91"/>
                </a:lnTo>
                <a:lnTo>
                  <a:pt x="29" y="89"/>
                </a:lnTo>
                <a:lnTo>
                  <a:pt x="5" y="89"/>
                </a:lnTo>
                <a:lnTo>
                  <a:pt x="0" y="65"/>
                </a:lnTo>
                <a:lnTo>
                  <a:pt x="29" y="51"/>
                </a:lnTo>
                <a:lnTo>
                  <a:pt x="29" y="14"/>
                </a:lnTo>
                <a:lnTo>
                  <a:pt x="29" y="0"/>
                </a:lnTo>
                <a:lnTo>
                  <a:pt x="42" y="0"/>
                </a:lnTo>
                <a:lnTo>
                  <a:pt x="42" y="0"/>
                </a:lnTo>
                <a:close/>
                <a:moveTo>
                  <a:pt x="144" y="228"/>
                </a:moveTo>
                <a:lnTo>
                  <a:pt x="162" y="225"/>
                </a:lnTo>
                <a:lnTo>
                  <a:pt x="181" y="225"/>
                </a:lnTo>
                <a:lnTo>
                  <a:pt x="165" y="207"/>
                </a:lnTo>
                <a:lnTo>
                  <a:pt x="146" y="188"/>
                </a:lnTo>
                <a:lnTo>
                  <a:pt x="144" y="207"/>
                </a:lnTo>
                <a:lnTo>
                  <a:pt x="144" y="228"/>
                </a:lnTo>
                <a:lnTo>
                  <a:pt x="144" y="228"/>
                </a:lnTo>
                <a:close/>
                <a:moveTo>
                  <a:pt x="277" y="62"/>
                </a:moveTo>
                <a:lnTo>
                  <a:pt x="162" y="174"/>
                </a:lnTo>
                <a:lnTo>
                  <a:pt x="197" y="209"/>
                </a:lnTo>
                <a:lnTo>
                  <a:pt x="312" y="99"/>
                </a:lnTo>
                <a:lnTo>
                  <a:pt x="277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243070" y="1555115"/>
            <a:ext cx="7146925" cy="3784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>
              <a:lnSpc>
                <a:spcPct val="20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（七）并列结构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20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标志：一方面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...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另一方面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...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；其次；而且；同时；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auto">
              <a:lnSpc>
                <a:spcPct val="20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文段中出现并列结构，需要自行归纳并列几个方面的共性特点。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凡是概括不全的选项，不选 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auto">
              <a:lnSpc>
                <a:spcPct val="20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33" name="组合 32"/>
          <p:cNvGrpSpPr/>
          <p:nvPr/>
        </p:nvGrpSpPr>
        <p:grpSpPr bwMode="auto">
          <a:xfrm>
            <a:off x="1220153" y="1382078"/>
            <a:ext cx="2613025" cy="4094162"/>
            <a:chOff x="643035" y="1576619"/>
            <a:chExt cx="2613025" cy="4094163"/>
          </a:xfrm>
        </p:grpSpPr>
        <p:sp>
          <p:nvSpPr>
            <p:cNvPr id="34" name="矩形 33"/>
            <p:cNvSpPr/>
            <p:nvPr/>
          </p:nvSpPr>
          <p:spPr>
            <a:xfrm>
              <a:off x="643035" y="1576619"/>
              <a:ext cx="2613025" cy="4094163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7" name="矩形 6"/>
            <p:cNvSpPr>
              <a:spLocks noChangeArrowheads="1"/>
            </p:cNvSpPr>
            <p:nvPr/>
          </p:nvSpPr>
          <p:spPr bwMode="auto">
            <a:xfrm>
              <a:off x="1179610" y="4154084"/>
              <a:ext cx="1539875" cy="829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主观型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并列结构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643035" y="3484794"/>
              <a:ext cx="261302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6" name="Freeform 179"/>
          <p:cNvSpPr>
            <a:spLocks noEditPoints="1"/>
          </p:cNvSpPr>
          <p:nvPr/>
        </p:nvSpPr>
        <p:spPr bwMode="auto">
          <a:xfrm>
            <a:off x="7160895" y="1950085"/>
            <a:ext cx="920750" cy="1054735"/>
          </a:xfrm>
          <a:custGeom>
            <a:avLst/>
            <a:gdLst>
              <a:gd name="T0" fmla="*/ 47 w 87"/>
              <a:gd name="T1" fmla="*/ 0 h 114"/>
              <a:gd name="T2" fmla="*/ 50 w 87"/>
              <a:gd name="T3" fmla="*/ 1 h 114"/>
              <a:gd name="T4" fmla="*/ 87 w 87"/>
              <a:gd name="T5" fmla="*/ 28 h 114"/>
              <a:gd name="T6" fmla="*/ 87 w 87"/>
              <a:gd name="T7" fmla="*/ 109 h 114"/>
              <a:gd name="T8" fmla="*/ 82 w 87"/>
              <a:gd name="T9" fmla="*/ 114 h 114"/>
              <a:gd name="T10" fmla="*/ 14 w 87"/>
              <a:gd name="T11" fmla="*/ 114 h 114"/>
              <a:gd name="T12" fmla="*/ 2 w 87"/>
              <a:gd name="T13" fmla="*/ 105 h 114"/>
              <a:gd name="T14" fmla="*/ 0 w 87"/>
              <a:gd name="T15" fmla="*/ 101 h 114"/>
              <a:gd name="T16" fmla="*/ 0 w 87"/>
              <a:gd name="T17" fmla="*/ 0 h 114"/>
              <a:gd name="T18" fmla="*/ 22 w 87"/>
              <a:gd name="T19" fmla="*/ 90 h 114"/>
              <a:gd name="T20" fmla="*/ 33 w 87"/>
              <a:gd name="T21" fmla="*/ 67 h 114"/>
              <a:gd name="T22" fmla="*/ 43 w 87"/>
              <a:gd name="T23" fmla="*/ 74 h 114"/>
              <a:gd name="T24" fmla="*/ 25 w 87"/>
              <a:gd name="T25" fmla="*/ 92 h 114"/>
              <a:gd name="T26" fmla="*/ 52 w 87"/>
              <a:gd name="T27" fmla="*/ 84 h 114"/>
              <a:gd name="T28" fmla="*/ 55 w 87"/>
              <a:gd name="T29" fmla="*/ 56 h 114"/>
              <a:gd name="T30" fmla="*/ 55 w 87"/>
              <a:gd name="T31" fmla="*/ 56 h 114"/>
              <a:gd name="T32" fmla="*/ 55 w 87"/>
              <a:gd name="T33" fmla="*/ 56 h 114"/>
              <a:gd name="T34" fmla="*/ 54 w 87"/>
              <a:gd name="T35" fmla="*/ 56 h 114"/>
              <a:gd name="T36" fmla="*/ 54 w 87"/>
              <a:gd name="T37" fmla="*/ 56 h 114"/>
              <a:gd name="T38" fmla="*/ 54 w 87"/>
              <a:gd name="T39" fmla="*/ 55 h 114"/>
              <a:gd name="T40" fmla="*/ 53 w 87"/>
              <a:gd name="T41" fmla="*/ 55 h 114"/>
              <a:gd name="T42" fmla="*/ 53 w 87"/>
              <a:gd name="T43" fmla="*/ 55 h 114"/>
              <a:gd name="T44" fmla="*/ 53 w 87"/>
              <a:gd name="T45" fmla="*/ 55 h 114"/>
              <a:gd name="T46" fmla="*/ 53 w 87"/>
              <a:gd name="T47" fmla="*/ 55 h 114"/>
              <a:gd name="T48" fmla="*/ 52 w 87"/>
              <a:gd name="T49" fmla="*/ 54 h 114"/>
              <a:gd name="T50" fmla="*/ 52 w 87"/>
              <a:gd name="T51" fmla="*/ 54 h 114"/>
              <a:gd name="T52" fmla="*/ 52 w 87"/>
              <a:gd name="T53" fmla="*/ 54 h 114"/>
              <a:gd name="T54" fmla="*/ 49 w 87"/>
              <a:gd name="T55" fmla="*/ 52 h 114"/>
              <a:gd name="T56" fmla="*/ 49 w 87"/>
              <a:gd name="T57" fmla="*/ 52 h 114"/>
              <a:gd name="T58" fmla="*/ 48 w 87"/>
              <a:gd name="T59" fmla="*/ 51 h 114"/>
              <a:gd name="T60" fmla="*/ 48 w 87"/>
              <a:gd name="T61" fmla="*/ 51 h 114"/>
              <a:gd name="T62" fmla="*/ 48 w 87"/>
              <a:gd name="T63" fmla="*/ 51 h 114"/>
              <a:gd name="T64" fmla="*/ 47 w 87"/>
              <a:gd name="T65" fmla="*/ 51 h 114"/>
              <a:gd name="T66" fmla="*/ 47 w 87"/>
              <a:gd name="T67" fmla="*/ 51 h 114"/>
              <a:gd name="T68" fmla="*/ 47 w 87"/>
              <a:gd name="T69" fmla="*/ 50 h 114"/>
              <a:gd name="T70" fmla="*/ 47 w 87"/>
              <a:gd name="T71" fmla="*/ 50 h 114"/>
              <a:gd name="T72" fmla="*/ 46 w 87"/>
              <a:gd name="T73" fmla="*/ 50 h 114"/>
              <a:gd name="T74" fmla="*/ 46 w 87"/>
              <a:gd name="T75" fmla="*/ 50 h 114"/>
              <a:gd name="T76" fmla="*/ 46 w 87"/>
              <a:gd name="T77" fmla="*/ 50 h 114"/>
              <a:gd name="T78" fmla="*/ 45 w 87"/>
              <a:gd name="T79" fmla="*/ 49 h 114"/>
              <a:gd name="T80" fmla="*/ 40 w 87"/>
              <a:gd name="T81" fmla="*/ 45 h 114"/>
              <a:gd name="T82" fmla="*/ 20 w 87"/>
              <a:gd name="T83" fmla="*/ 88 h 114"/>
              <a:gd name="T84" fmla="*/ 38 w 87"/>
              <a:gd name="T85" fmla="*/ 93 h 114"/>
              <a:gd name="T86" fmla="*/ 69 w 87"/>
              <a:gd name="T87" fmla="*/ 87 h 114"/>
              <a:gd name="T88" fmla="*/ 38 w 87"/>
              <a:gd name="T89" fmla="*/ 93 h 114"/>
              <a:gd name="T90" fmla="*/ 71 w 87"/>
              <a:gd name="T91" fmla="*/ 52 h 114"/>
              <a:gd name="T92" fmla="*/ 37 w 87"/>
              <a:gd name="T93" fmla="*/ 40 h 114"/>
              <a:gd name="T94" fmla="*/ 11 w 87"/>
              <a:gd name="T95" fmla="*/ 99 h 114"/>
              <a:gd name="T96" fmla="*/ 20 w 87"/>
              <a:gd name="T97" fmla="*/ 104 h 114"/>
              <a:gd name="T98" fmla="*/ 77 w 87"/>
              <a:gd name="T99" fmla="*/ 34 h 114"/>
              <a:gd name="T100" fmla="*/ 46 w 87"/>
              <a:gd name="T101" fmla="*/ 11 h 114"/>
              <a:gd name="T102" fmla="*/ 10 w 87"/>
              <a:gd name="T103" fmla="*/ 10 h 114"/>
              <a:gd name="T104" fmla="*/ 11 w 87"/>
              <a:gd name="T105" fmla="*/ 9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7" h="114">
                <a:moveTo>
                  <a:pt x="5" y="0"/>
                </a:moveTo>
                <a:cubicBezTo>
                  <a:pt x="47" y="0"/>
                  <a:pt x="47" y="0"/>
                  <a:pt x="47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50" y="1"/>
                  <a:pt x="50" y="1"/>
                  <a:pt x="50" y="1"/>
                </a:cubicBezTo>
                <a:cubicBezTo>
                  <a:pt x="85" y="27"/>
                  <a:pt x="85" y="27"/>
                  <a:pt x="85" y="27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31"/>
                  <a:pt x="87" y="31"/>
                  <a:pt x="87" y="31"/>
                </a:cubicBezTo>
                <a:cubicBezTo>
                  <a:pt x="87" y="109"/>
                  <a:pt x="87" y="109"/>
                  <a:pt x="87" y="109"/>
                </a:cubicBezTo>
                <a:cubicBezTo>
                  <a:pt x="87" y="114"/>
                  <a:pt x="87" y="114"/>
                  <a:pt x="87" y="114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16" y="114"/>
                  <a:pt x="16" y="114"/>
                  <a:pt x="16" y="114"/>
                </a:cubicBezTo>
                <a:cubicBezTo>
                  <a:pt x="14" y="114"/>
                  <a:pt x="14" y="114"/>
                  <a:pt x="14" y="114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2" y="105"/>
                  <a:pt x="2" y="105"/>
                  <a:pt x="2" y="105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5"/>
                  <a:pt x="0" y="5"/>
                  <a:pt x="0" y="5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lose/>
                <a:moveTo>
                  <a:pt x="22" y="90"/>
                </a:moveTo>
                <a:cubicBezTo>
                  <a:pt x="33" y="75"/>
                  <a:pt x="33" y="75"/>
                  <a:pt x="33" y="75"/>
                </a:cubicBezTo>
                <a:cubicBezTo>
                  <a:pt x="31" y="73"/>
                  <a:pt x="31" y="69"/>
                  <a:pt x="33" y="67"/>
                </a:cubicBezTo>
                <a:cubicBezTo>
                  <a:pt x="35" y="64"/>
                  <a:pt x="39" y="63"/>
                  <a:pt x="41" y="65"/>
                </a:cubicBezTo>
                <a:cubicBezTo>
                  <a:pt x="44" y="67"/>
                  <a:pt x="45" y="71"/>
                  <a:pt x="43" y="74"/>
                </a:cubicBezTo>
                <a:cubicBezTo>
                  <a:pt x="41" y="77"/>
                  <a:pt x="38" y="78"/>
                  <a:pt x="36" y="77"/>
                </a:cubicBezTo>
                <a:cubicBezTo>
                  <a:pt x="25" y="92"/>
                  <a:pt x="25" y="92"/>
                  <a:pt x="25" y="92"/>
                </a:cubicBezTo>
                <a:cubicBezTo>
                  <a:pt x="26" y="92"/>
                  <a:pt x="26" y="93"/>
                  <a:pt x="27" y="93"/>
                </a:cubicBezTo>
                <a:cubicBezTo>
                  <a:pt x="35" y="90"/>
                  <a:pt x="44" y="87"/>
                  <a:pt x="52" y="84"/>
                </a:cubicBezTo>
                <a:cubicBezTo>
                  <a:pt x="52" y="76"/>
                  <a:pt x="55" y="68"/>
                  <a:pt x="61" y="60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49"/>
                  <a:pt x="45" y="49"/>
                  <a:pt x="45" y="49"/>
                </a:cubicBezTo>
                <a:cubicBezTo>
                  <a:pt x="45" y="49"/>
                  <a:pt x="45" y="49"/>
                  <a:pt x="45" y="49"/>
                </a:cubicBezTo>
                <a:cubicBezTo>
                  <a:pt x="40" y="45"/>
                  <a:pt x="40" y="45"/>
                  <a:pt x="40" y="45"/>
                </a:cubicBezTo>
                <a:cubicBezTo>
                  <a:pt x="34" y="53"/>
                  <a:pt x="28" y="59"/>
                  <a:pt x="20" y="62"/>
                </a:cubicBezTo>
                <a:cubicBezTo>
                  <a:pt x="20" y="71"/>
                  <a:pt x="20" y="79"/>
                  <a:pt x="20" y="88"/>
                </a:cubicBezTo>
                <a:cubicBezTo>
                  <a:pt x="21" y="89"/>
                  <a:pt x="21" y="89"/>
                  <a:pt x="22" y="90"/>
                </a:cubicBezTo>
                <a:close/>
                <a:moveTo>
                  <a:pt x="38" y="93"/>
                </a:moveTo>
                <a:cubicBezTo>
                  <a:pt x="69" y="93"/>
                  <a:pt x="69" y="93"/>
                  <a:pt x="69" y="93"/>
                </a:cubicBezTo>
                <a:cubicBezTo>
                  <a:pt x="69" y="87"/>
                  <a:pt x="69" y="87"/>
                  <a:pt x="69" y="87"/>
                </a:cubicBezTo>
                <a:cubicBezTo>
                  <a:pt x="56" y="87"/>
                  <a:pt x="56" y="87"/>
                  <a:pt x="56" y="87"/>
                </a:cubicBezTo>
                <a:cubicBezTo>
                  <a:pt x="38" y="93"/>
                  <a:pt x="38" y="93"/>
                  <a:pt x="38" y="93"/>
                </a:cubicBezTo>
                <a:close/>
                <a:moveTo>
                  <a:pt x="66" y="60"/>
                </a:moveTo>
                <a:cubicBezTo>
                  <a:pt x="71" y="52"/>
                  <a:pt x="71" y="52"/>
                  <a:pt x="71" y="52"/>
                </a:cubicBezTo>
                <a:cubicBezTo>
                  <a:pt x="43" y="32"/>
                  <a:pt x="43" y="32"/>
                  <a:pt x="43" y="32"/>
                </a:cubicBezTo>
                <a:cubicBezTo>
                  <a:pt x="37" y="40"/>
                  <a:pt x="37" y="40"/>
                  <a:pt x="37" y="40"/>
                </a:cubicBezTo>
                <a:cubicBezTo>
                  <a:pt x="66" y="60"/>
                  <a:pt x="66" y="60"/>
                  <a:pt x="66" y="60"/>
                </a:cubicBezTo>
                <a:close/>
                <a:moveTo>
                  <a:pt x="11" y="99"/>
                </a:moveTo>
                <a:cubicBezTo>
                  <a:pt x="20" y="98"/>
                  <a:pt x="20" y="98"/>
                  <a:pt x="20" y="98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77" y="34"/>
                  <a:pt x="77" y="34"/>
                  <a:pt x="77" y="34"/>
                </a:cubicBezTo>
                <a:cubicBezTo>
                  <a:pt x="47" y="24"/>
                  <a:pt x="47" y="24"/>
                  <a:pt x="47" y="24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99"/>
                  <a:pt x="10" y="99"/>
                  <a:pt x="10" y="99"/>
                </a:cubicBezTo>
                <a:lnTo>
                  <a:pt x="11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272" name="Freeform 175"/>
          <p:cNvSpPr>
            <a:spLocks noEditPoints="1"/>
          </p:cNvSpPr>
          <p:nvPr/>
        </p:nvSpPr>
        <p:spPr bwMode="auto">
          <a:xfrm>
            <a:off x="1986915" y="1796415"/>
            <a:ext cx="1080770" cy="1102995"/>
          </a:xfrm>
          <a:custGeom>
            <a:avLst/>
            <a:gdLst>
              <a:gd name="T0" fmla="*/ 240 w 312"/>
              <a:gd name="T1" fmla="*/ 0 h 284"/>
              <a:gd name="T2" fmla="*/ 253 w 312"/>
              <a:gd name="T3" fmla="*/ 14 h 284"/>
              <a:gd name="T4" fmla="*/ 229 w 312"/>
              <a:gd name="T5" fmla="*/ 83 h 284"/>
              <a:gd name="T6" fmla="*/ 53 w 312"/>
              <a:gd name="T7" fmla="*/ 24 h 284"/>
              <a:gd name="T8" fmla="*/ 66 w 312"/>
              <a:gd name="T9" fmla="*/ 35 h 284"/>
              <a:gd name="T10" fmla="*/ 88 w 312"/>
              <a:gd name="T11" fmla="*/ 54 h 284"/>
              <a:gd name="T12" fmla="*/ 53 w 312"/>
              <a:gd name="T13" fmla="*/ 67 h 284"/>
              <a:gd name="T14" fmla="*/ 66 w 312"/>
              <a:gd name="T15" fmla="*/ 75 h 284"/>
              <a:gd name="T16" fmla="*/ 88 w 312"/>
              <a:gd name="T17" fmla="*/ 94 h 284"/>
              <a:gd name="T18" fmla="*/ 53 w 312"/>
              <a:gd name="T19" fmla="*/ 107 h 284"/>
              <a:gd name="T20" fmla="*/ 66 w 312"/>
              <a:gd name="T21" fmla="*/ 118 h 284"/>
              <a:gd name="T22" fmla="*/ 88 w 312"/>
              <a:gd name="T23" fmla="*/ 134 h 284"/>
              <a:gd name="T24" fmla="*/ 53 w 312"/>
              <a:gd name="T25" fmla="*/ 150 h 284"/>
              <a:gd name="T26" fmla="*/ 66 w 312"/>
              <a:gd name="T27" fmla="*/ 158 h 284"/>
              <a:gd name="T28" fmla="*/ 88 w 312"/>
              <a:gd name="T29" fmla="*/ 174 h 284"/>
              <a:gd name="T30" fmla="*/ 53 w 312"/>
              <a:gd name="T31" fmla="*/ 190 h 284"/>
              <a:gd name="T32" fmla="*/ 66 w 312"/>
              <a:gd name="T33" fmla="*/ 201 h 284"/>
              <a:gd name="T34" fmla="*/ 88 w 312"/>
              <a:gd name="T35" fmla="*/ 217 h 284"/>
              <a:gd name="T36" fmla="*/ 53 w 312"/>
              <a:gd name="T37" fmla="*/ 233 h 284"/>
              <a:gd name="T38" fmla="*/ 53 w 312"/>
              <a:gd name="T39" fmla="*/ 260 h 284"/>
              <a:gd name="T40" fmla="*/ 229 w 312"/>
              <a:gd name="T41" fmla="*/ 207 h 284"/>
              <a:gd name="T42" fmla="*/ 253 w 312"/>
              <a:gd name="T43" fmla="*/ 273 h 284"/>
              <a:gd name="T44" fmla="*/ 240 w 312"/>
              <a:gd name="T45" fmla="*/ 284 h 284"/>
              <a:gd name="T46" fmla="*/ 29 w 312"/>
              <a:gd name="T47" fmla="*/ 284 h 284"/>
              <a:gd name="T48" fmla="*/ 29 w 312"/>
              <a:gd name="T49" fmla="*/ 252 h 284"/>
              <a:gd name="T50" fmla="*/ 0 w 312"/>
              <a:gd name="T51" fmla="*/ 231 h 284"/>
              <a:gd name="T52" fmla="*/ 29 w 312"/>
              <a:gd name="T53" fmla="*/ 209 h 284"/>
              <a:gd name="T54" fmla="*/ 0 w 312"/>
              <a:gd name="T55" fmla="*/ 188 h 284"/>
              <a:gd name="T56" fmla="*/ 29 w 312"/>
              <a:gd name="T57" fmla="*/ 169 h 284"/>
              <a:gd name="T58" fmla="*/ 0 w 312"/>
              <a:gd name="T59" fmla="*/ 148 h 284"/>
              <a:gd name="T60" fmla="*/ 29 w 312"/>
              <a:gd name="T61" fmla="*/ 129 h 284"/>
              <a:gd name="T62" fmla="*/ 0 w 312"/>
              <a:gd name="T63" fmla="*/ 105 h 284"/>
              <a:gd name="T64" fmla="*/ 29 w 312"/>
              <a:gd name="T65" fmla="*/ 89 h 284"/>
              <a:gd name="T66" fmla="*/ 0 w 312"/>
              <a:gd name="T67" fmla="*/ 65 h 284"/>
              <a:gd name="T68" fmla="*/ 29 w 312"/>
              <a:gd name="T69" fmla="*/ 14 h 284"/>
              <a:gd name="T70" fmla="*/ 42 w 312"/>
              <a:gd name="T71" fmla="*/ 0 h 284"/>
              <a:gd name="T72" fmla="*/ 144 w 312"/>
              <a:gd name="T73" fmla="*/ 228 h 284"/>
              <a:gd name="T74" fmla="*/ 181 w 312"/>
              <a:gd name="T75" fmla="*/ 225 h 284"/>
              <a:gd name="T76" fmla="*/ 146 w 312"/>
              <a:gd name="T77" fmla="*/ 188 h 284"/>
              <a:gd name="T78" fmla="*/ 144 w 312"/>
              <a:gd name="T79" fmla="*/ 228 h 284"/>
              <a:gd name="T80" fmla="*/ 277 w 312"/>
              <a:gd name="T81" fmla="*/ 62 h 284"/>
              <a:gd name="T82" fmla="*/ 197 w 312"/>
              <a:gd name="T83" fmla="*/ 209 h 284"/>
              <a:gd name="T84" fmla="*/ 277 w 312"/>
              <a:gd name="T85" fmla="*/ 6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12" h="284">
                <a:moveTo>
                  <a:pt x="42" y="0"/>
                </a:moveTo>
                <a:lnTo>
                  <a:pt x="240" y="0"/>
                </a:lnTo>
                <a:lnTo>
                  <a:pt x="253" y="0"/>
                </a:lnTo>
                <a:lnTo>
                  <a:pt x="253" y="14"/>
                </a:lnTo>
                <a:lnTo>
                  <a:pt x="253" y="59"/>
                </a:lnTo>
                <a:lnTo>
                  <a:pt x="229" y="83"/>
                </a:lnTo>
                <a:lnTo>
                  <a:pt x="229" y="24"/>
                </a:lnTo>
                <a:lnTo>
                  <a:pt x="53" y="24"/>
                </a:lnTo>
                <a:lnTo>
                  <a:pt x="53" y="41"/>
                </a:lnTo>
                <a:lnTo>
                  <a:pt x="66" y="35"/>
                </a:lnTo>
                <a:lnTo>
                  <a:pt x="77" y="33"/>
                </a:lnTo>
                <a:lnTo>
                  <a:pt x="88" y="54"/>
                </a:lnTo>
                <a:lnTo>
                  <a:pt x="77" y="59"/>
                </a:lnTo>
                <a:lnTo>
                  <a:pt x="53" y="67"/>
                </a:lnTo>
                <a:lnTo>
                  <a:pt x="53" y="81"/>
                </a:lnTo>
                <a:lnTo>
                  <a:pt x="66" y="75"/>
                </a:lnTo>
                <a:lnTo>
                  <a:pt x="77" y="73"/>
                </a:lnTo>
                <a:lnTo>
                  <a:pt x="88" y="94"/>
                </a:lnTo>
                <a:lnTo>
                  <a:pt x="77" y="99"/>
                </a:lnTo>
                <a:lnTo>
                  <a:pt x="53" y="107"/>
                </a:lnTo>
                <a:lnTo>
                  <a:pt x="53" y="124"/>
                </a:lnTo>
                <a:lnTo>
                  <a:pt x="66" y="118"/>
                </a:lnTo>
                <a:lnTo>
                  <a:pt x="77" y="113"/>
                </a:lnTo>
                <a:lnTo>
                  <a:pt x="88" y="134"/>
                </a:lnTo>
                <a:lnTo>
                  <a:pt x="77" y="140"/>
                </a:lnTo>
                <a:lnTo>
                  <a:pt x="53" y="150"/>
                </a:lnTo>
                <a:lnTo>
                  <a:pt x="53" y="164"/>
                </a:lnTo>
                <a:lnTo>
                  <a:pt x="66" y="158"/>
                </a:lnTo>
                <a:lnTo>
                  <a:pt x="77" y="153"/>
                </a:lnTo>
                <a:lnTo>
                  <a:pt x="88" y="174"/>
                </a:lnTo>
                <a:lnTo>
                  <a:pt x="77" y="180"/>
                </a:lnTo>
                <a:lnTo>
                  <a:pt x="53" y="190"/>
                </a:lnTo>
                <a:lnTo>
                  <a:pt x="53" y="207"/>
                </a:lnTo>
                <a:lnTo>
                  <a:pt x="66" y="201"/>
                </a:lnTo>
                <a:lnTo>
                  <a:pt x="77" y="196"/>
                </a:lnTo>
                <a:lnTo>
                  <a:pt x="88" y="217"/>
                </a:lnTo>
                <a:lnTo>
                  <a:pt x="77" y="223"/>
                </a:lnTo>
                <a:lnTo>
                  <a:pt x="53" y="233"/>
                </a:lnTo>
                <a:lnTo>
                  <a:pt x="53" y="252"/>
                </a:lnTo>
                <a:lnTo>
                  <a:pt x="53" y="260"/>
                </a:lnTo>
                <a:lnTo>
                  <a:pt x="229" y="260"/>
                </a:lnTo>
                <a:lnTo>
                  <a:pt x="229" y="207"/>
                </a:lnTo>
                <a:lnTo>
                  <a:pt x="253" y="182"/>
                </a:lnTo>
                <a:lnTo>
                  <a:pt x="253" y="273"/>
                </a:lnTo>
                <a:lnTo>
                  <a:pt x="253" y="284"/>
                </a:lnTo>
                <a:lnTo>
                  <a:pt x="240" y="284"/>
                </a:lnTo>
                <a:lnTo>
                  <a:pt x="42" y="284"/>
                </a:lnTo>
                <a:lnTo>
                  <a:pt x="29" y="284"/>
                </a:lnTo>
                <a:lnTo>
                  <a:pt x="29" y="273"/>
                </a:lnTo>
                <a:lnTo>
                  <a:pt x="29" y="252"/>
                </a:lnTo>
                <a:lnTo>
                  <a:pt x="5" y="252"/>
                </a:lnTo>
                <a:lnTo>
                  <a:pt x="0" y="231"/>
                </a:lnTo>
                <a:lnTo>
                  <a:pt x="29" y="217"/>
                </a:lnTo>
                <a:lnTo>
                  <a:pt x="29" y="209"/>
                </a:lnTo>
                <a:lnTo>
                  <a:pt x="5" y="209"/>
                </a:lnTo>
                <a:lnTo>
                  <a:pt x="0" y="188"/>
                </a:lnTo>
                <a:lnTo>
                  <a:pt x="29" y="174"/>
                </a:lnTo>
                <a:lnTo>
                  <a:pt x="29" y="169"/>
                </a:lnTo>
                <a:lnTo>
                  <a:pt x="5" y="169"/>
                </a:lnTo>
                <a:lnTo>
                  <a:pt x="0" y="148"/>
                </a:lnTo>
                <a:lnTo>
                  <a:pt x="29" y="134"/>
                </a:lnTo>
                <a:lnTo>
                  <a:pt x="29" y="129"/>
                </a:lnTo>
                <a:lnTo>
                  <a:pt x="5" y="129"/>
                </a:lnTo>
                <a:lnTo>
                  <a:pt x="0" y="105"/>
                </a:lnTo>
                <a:lnTo>
                  <a:pt x="29" y="91"/>
                </a:lnTo>
                <a:lnTo>
                  <a:pt x="29" y="89"/>
                </a:lnTo>
                <a:lnTo>
                  <a:pt x="5" y="89"/>
                </a:lnTo>
                <a:lnTo>
                  <a:pt x="0" y="65"/>
                </a:lnTo>
                <a:lnTo>
                  <a:pt x="29" y="51"/>
                </a:lnTo>
                <a:lnTo>
                  <a:pt x="29" y="14"/>
                </a:lnTo>
                <a:lnTo>
                  <a:pt x="29" y="0"/>
                </a:lnTo>
                <a:lnTo>
                  <a:pt x="42" y="0"/>
                </a:lnTo>
                <a:lnTo>
                  <a:pt x="42" y="0"/>
                </a:lnTo>
                <a:close/>
                <a:moveTo>
                  <a:pt x="144" y="228"/>
                </a:moveTo>
                <a:lnTo>
                  <a:pt x="162" y="225"/>
                </a:lnTo>
                <a:lnTo>
                  <a:pt x="181" y="225"/>
                </a:lnTo>
                <a:lnTo>
                  <a:pt x="165" y="207"/>
                </a:lnTo>
                <a:lnTo>
                  <a:pt x="146" y="188"/>
                </a:lnTo>
                <a:lnTo>
                  <a:pt x="144" y="207"/>
                </a:lnTo>
                <a:lnTo>
                  <a:pt x="144" y="228"/>
                </a:lnTo>
                <a:lnTo>
                  <a:pt x="144" y="228"/>
                </a:lnTo>
                <a:close/>
                <a:moveTo>
                  <a:pt x="277" y="62"/>
                </a:moveTo>
                <a:lnTo>
                  <a:pt x="162" y="174"/>
                </a:lnTo>
                <a:lnTo>
                  <a:pt x="197" y="209"/>
                </a:lnTo>
                <a:lnTo>
                  <a:pt x="312" y="99"/>
                </a:lnTo>
                <a:lnTo>
                  <a:pt x="277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034790" y="714375"/>
            <a:ext cx="7666355" cy="56311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indent="457200" fontAlgn="auto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拿破仑在法国的崛起，极大地震撼了欧洲各国的王室。他们视法国大革命为洪水猛兽，不屑与拿破仑这样行伍出身的政治暴发户对话。1800年英、俄、奥等国组成的第二次反法同盟与拿破仑决战。拿破仑亲率两万兵马，出其不意地翻越了法国与意大利交界的羊肠小道，进入意大利境内，击败了奥军。同时，拿破仑又向沙皇保罗一世献殷勤，使他退出了反法同盟，最终使英国陷入孤立，不得不与法国签订《亚眠和约》，承认拿破仑在欧洲占领的疆土。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这段文字意在强调：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A.欧洲各国的王室非常害怕拿破仑在法国的崛起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B.拿破仑是个具有非凡军事才能与外交手腕的人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C.英、俄、奥等国最终承认拿破仑在欧洲占领的疆土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D.拿破仑用不战而屈人之兵的战法，击败第二次反法同盟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4385310" y="4807903"/>
            <a:ext cx="54292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/>
            <a:r>
              <a:rPr lang="zh-CN" altLang="en-US" sz="3200" dirty="0">
                <a:solidFill>
                  <a:srgbClr val="FF0000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√</a:t>
            </a:r>
            <a:endParaRPr lang="zh-CN" altLang="en-US" sz="3200" dirty="0">
              <a:solidFill>
                <a:srgbClr val="FF0000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pic>
        <p:nvPicPr>
          <p:cNvPr id="2" name="图片 1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33" name="组合 32"/>
          <p:cNvGrpSpPr/>
          <p:nvPr/>
        </p:nvGrpSpPr>
        <p:grpSpPr bwMode="auto">
          <a:xfrm>
            <a:off x="1220153" y="1382078"/>
            <a:ext cx="2613025" cy="4094162"/>
            <a:chOff x="643035" y="1576619"/>
            <a:chExt cx="2613025" cy="4094163"/>
          </a:xfrm>
        </p:grpSpPr>
        <p:sp>
          <p:nvSpPr>
            <p:cNvPr id="34" name="矩形 33"/>
            <p:cNvSpPr/>
            <p:nvPr/>
          </p:nvSpPr>
          <p:spPr>
            <a:xfrm>
              <a:off x="643035" y="1576619"/>
              <a:ext cx="2613025" cy="4094163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7" name="矩形 6"/>
            <p:cNvSpPr>
              <a:spLocks noChangeArrowheads="1"/>
            </p:cNvSpPr>
            <p:nvPr/>
          </p:nvSpPr>
          <p:spPr bwMode="auto">
            <a:xfrm>
              <a:off x="1179610" y="4154084"/>
              <a:ext cx="1539875" cy="829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主观型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并列结构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643035" y="3484794"/>
              <a:ext cx="261302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6" name="Freeform 179"/>
          <p:cNvSpPr>
            <a:spLocks noEditPoints="1"/>
          </p:cNvSpPr>
          <p:nvPr/>
        </p:nvSpPr>
        <p:spPr bwMode="auto">
          <a:xfrm>
            <a:off x="7160895" y="1950085"/>
            <a:ext cx="920750" cy="1054735"/>
          </a:xfrm>
          <a:custGeom>
            <a:avLst/>
            <a:gdLst>
              <a:gd name="T0" fmla="*/ 47 w 87"/>
              <a:gd name="T1" fmla="*/ 0 h 114"/>
              <a:gd name="T2" fmla="*/ 50 w 87"/>
              <a:gd name="T3" fmla="*/ 1 h 114"/>
              <a:gd name="T4" fmla="*/ 87 w 87"/>
              <a:gd name="T5" fmla="*/ 28 h 114"/>
              <a:gd name="T6" fmla="*/ 87 w 87"/>
              <a:gd name="T7" fmla="*/ 109 h 114"/>
              <a:gd name="T8" fmla="*/ 82 w 87"/>
              <a:gd name="T9" fmla="*/ 114 h 114"/>
              <a:gd name="T10" fmla="*/ 14 w 87"/>
              <a:gd name="T11" fmla="*/ 114 h 114"/>
              <a:gd name="T12" fmla="*/ 2 w 87"/>
              <a:gd name="T13" fmla="*/ 105 h 114"/>
              <a:gd name="T14" fmla="*/ 0 w 87"/>
              <a:gd name="T15" fmla="*/ 101 h 114"/>
              <a:gd name="T16" fmla="*/ 0 w 87"/>
              <a:gd name="T17" fmla="*/ 0 h 114"/>
              <a:gd name="T18" fmla="*/ 22 w 87"/>
              <a:gd name="T19" fmla="*/ 90 h 114"/>
              <a:gd name="T20" fmla="*/ 33 w 87"/>
              <a:gd name="T21" fmla="*/ 67 h 114"/>
              <a:gd name="T22" fmla="*/ 43 w 87"/>
              <a:gd name="T23" fmla="*/ 74 h 114"/>
              <a:gd name="T24" fmla="*/ 25 w 87"/>
              <a:gd name="T25" fmla="*/ 92 h 114"/>
              <a:gd name="T26" fmla="*/ 52 w 87"/>
              <a:gd name="T27" fmla="*/ 84 h 114"/>
              <a:gd name="T28" fmla="*/ 55 w 87"/>
              <a:gd name="T29" fmla="*/ 56 h 114"/>
              <a:gd name="T30" fmla="*/ 55 w 87"/>
              <a:gd name="T31" fmla="*/ 56 h 114"/>
              <a:gd name="T32" fmla="*/ 55 w 87"/>
              <a:gd name="T33" fmla="*/ 56 h 114"/>
              <a:gd name="T34" fmla="*/ 54 w 87"/>
              <a:gd name="T35" fmla="*/ 56 h 114"/>
              <a:gd name="T36" fmla="*/ 54 w 87"/>
              <a:gd name="T37" fmla="*/ 56 h 114"/>
              <a:gd name="T38" fmla="*/ 54 w 87"/>
              <a:gd name="T39" fmla="*/ 55 h 114"/>
              <a:gd name="T40" fmla="*/ 53 w 87"/>
              <a:gd name="T41" fmla="*/ 55 h 114"/>
              <a:gd name="T42" fmla="*/ 53 w 87"/>
              <a:gd name="T43" fmla="*/ 55 h 114"/>
              <a:gd name="T44" fmla="*/ 53 w 87"/>
              <a:gd name="T45" fmla="*/ 55 h 114"/>
              <a:gd name="T46" fmla="*/ 53 w 87"/>
              <a:gd name="T47" fmla="*/ 55 h 114"/>
              <a:gd name="T48" fmla="*/ 52 w 87"/>
              <a:gd name="T49" fmla="*/ 54 h 114"/>
              <a:gd name="T50" fmla="*/ 52 w 87"/>
              <a:gd name="T51" fmla="*/ 54 h 114"/>
              <a:gd name="T52" fmla="*/ 52 w 87"/>
              <a:gd name="T53" fmla="*/ 54 h 114"/>
              <a:gd name="T54" fmla="*/ 49 w 87"/>
              <a:gd name="T55" fmla="*/ 52 h 114"/>
              <a:gd name="T56" fmla="*/ 49 w 87"/>
              <a:gd name="T57" fmla="*/ 52 h 114"/>
              <a:gd name="T58" fmla="*/ 48 w 87"/>
              <a:gd name="T59" fmla="*/ 51 h 114"/>
              <a:gd name="T60" fmla="*/ 48 w 87"/>
              <a:gd name="T61" fmla="*/ 51 h 114"/>
              <a:gd name="T62" fmla="*/ 48 w 87"/>
              <a:gd name="T63" fmla="*/ 51 h 114"/>
              <a:gd name="T64" fmla="*/ 47 w 87"/>
              <a:gd name="T65" fmla="*/ 51 h 114"/>
              <a:gd name="T66" fmla="*/ 47 w 87"/>
              <a:gd name="T67" fmla="*/ 51 h 114"/>
              <a:gd name="T68" fmla="*/ 47 w 87"/>
              <a:gd name="T69" fmla="*/ 50 h 114"/>
              <a:gd name="T70" fmla="*/ 47 w 87"/>
              <a:gd name="T71" fmla="*/ 50 h 114"/>
              <a:gd name="T72" fmla="*/ 46 w 87"/>
              <a:gd name="T73" fmla="*/ 50 h 114"/>
              <a:gd name="T74" fmla="*/ 46 w 87"/>
              <a:gd name="T75" fmla="*/ 50 h 114"/>
              <a:gd name="T76" fmla="*/ 46 w 87"/>
              <a:gd name="T77" fmla="*/ 50 h 114"/>
              <a:gd name="T78" fmla="*/ 45 w 87"/>
              <a:gd name="T79" fmla="*/ 49 h 114"/>
              <a:gd name="T80" fmla="*/ 40 w 87"/>
              <a:gd name="T81" fmla="*/ 45 h 114"/>
              <a:gd name="T82" fmla="*/ 20 w 87"/>
              <a:gd name="T83" fmla="*/ 88 h 114"/>
              <a:gd name="T84" fmla="*/ 38 w 87"/>
              <a:gd name="T85" fmla="*/ 93 h 114"/>
              <a:gd name="T86" fmla="*/ 69 w 87"/>
              <a:gd name="T87" fmla="*/ 87 h 114"/>
              <a:gd name="T88" fmla="*/ 38 w 87"/>
              <a:gd name="T89" fmla="*/ 93 h 114"/>
              <a:gd name="T90" fmla="*/ 71 w 87"/>
              <a:gd name="T91" fmla="*/ 52 h 114"/>
              <a:gd name="T92" fmla="*/ 37 w 87"/>
              <a:gd name="T93" fmla="*/ 40 h 114"/>
              <a:gd name="T94" fmla="*/ 11 w 87"/>
              <a:gd name="T95" fmla="*/ 99 h 114"/>
              <a:gd name="T96" fmla="*/ 20 w 87"/>
              <a:gd name="T97" fmla="*/ 104 h 114"/>
              <a:gd name="T98" fmla="*/ 77 w 87"/>
              <a:gd name="T99" fmla="*/ 34 h 114"/>
              <a:gd name="T100" fmla="*/ 46 w 87"/>
              <a:gd name="T101" fmla="*/ 11 h 114"/>
              <a:gd name="T102" fmla="*/ 10 w 87"/>
              <a:gd name="T103" fmla="*/ 10 h 114"/>
              <a:gd name="T104" fmla="*/ 11 w 87"/>
              <a:gd name="T105" fmla="*/ 9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7" h="114">
                <a:moveTo>
                  <a:pt x="5" y="0"/>
                </a:moveTo>
                <a:cubicBezTo>
                  <a:pt x="47" y="0"/>
                  <a:pt x="47" y="0"/>
                  <a:pt x="47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50" y="1"/>
                  <a:pt x="50" y="1"/>
                  <a:pt x="50" y="1"/>
                </a:cubicBezTo>
                <a:cubicBezTo>
                  <a:pt x="85" y="27"/>
                  <a:pt x="85" y="27"/>
                  <a:pt x="85" y="27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31"/>
                  <a:pt x="87" y="31"/>
                  <a:pt x="87" y="31"/>
                </a:cubicBezTo>
                <a:cubicBezTo>
                  <a:pt x="87" y="109"/>
                  <a:pt x="87" y="109"/>
                  <a:pt x="87" y="109"/>
                </a:cubicBezTo>
                <a:cubicBezTo>
                  <a:pt x="87" y="114"/>
                  <a:pt x="87" y="114"/>
                  <a:pt x="87" y="114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16" y="114"/>
                  <a:pt x="16" y="114"/>
                  <a:pt x="16" y="114"/>
                </a:cubicBezTo>
                <a:cubicBezTo>
                  <a:pt x="14" y="114"/>
                  <a:pt x="14" y="114"/>
                  <a:pt x="14" y="114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2" y="105"/>
                  <a:pt x="2" y="105"/>
                  <a:pt x="2" y="105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5"/>
                  <a:pt x="0" y="5"/>
                  <a:pt x="0" y="5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lose/>
                <a:moveTo>
                  <a:pt x="22" y="90"/>
                </a:moveTo>
                <a:cubicBezTo>
                  <a:pt x="33" y="75"/>
                  <a:pt x="33" y="75"/>
                  <a:pt x="33" y="75"/>
                </a:cubicBezTo>
                <a:cubicBezTo>
                  <a:pt x="31" y="73"/>
                  <a:pt x="31" y="69"/>
                  <a:pt x="33" y="67"/>
                </a:cubicBezTo>
                <a:cubicBezTo>
                  <a:pt x="35" y="64"/>
                  <a:pt x="39" y="63"/>
                  <a:pt x="41" y="65"/>
                </a:cubicBezTo>
                <a:cubicBezTo>
                  <a:pt x="44" y="67"/>
                  <a:pt x="45" y="71"/>
                  <a:pt x="43" y="74"/>
                </a:cubicBezTo>
                <a:cubicBezTo>
                  <a:pt x="41" y="77"/>
                  <a:pt x="38" y="78"/>
                  <a:pt x="36" y="77"/>
                </a:cubicBezTo>
                <a:cubicBezTo>
                  <a:pt x="25" y="92"/>
                  <a:pt x="25" y="92"/>
                  <a:pt x="25" y="92"/>
                </a:cubicBezTo>
                <a:cubicBezTo>
                  <a:pt x="26" y="92"/>
                  <a:pt x="26" y="93"/>
                  <a:pt x="27" y="93"/>
                </a:cubicBezTo>
                <a:cubicBezTo>
                  <a:pt x="35" y="90"/>
                  <a:pt x="44" y="87"/>
                  <a:pt x="52" y="84"/>
                </a:cubicBezTo>
                <a:cubicBezTo>
                  <a:pt x="52" y="76"/>
                  <a:pt x="55" y="68"/>
                  <a:pt x="61" y="60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49"/>
                  <a:pt x="45" y="49"/>
                  <a:pt x="45" y="49"/>
                </a:cubicBezTo>
                <a:cubicBezTo>
                  <a:pt x="45" y="49"/>
                  <a:pt x="45" y="49"/>
                  <a:pt x="45" y="49"/>
                </a:cubicBezTo>
                <a:cubicBezTo>
                  <a:pt x="40" y="45"/>
                  <a:pt x="40" y="45"/>
                  <a:pt x="40" y="45"/>
                </a:cubicBezTo>
                <a:cubicBezTo>
                  <a:pt x="34" y="53"/>
                  <a:pt x="28" y="59"/>
                  <a:pt x="20" y="62"/>
                </a:cubicBezTo>
                <a:cubicBezTo>
                  <a:pt x="20" y="71"/>
                  <a:pt x="20" y="79"/>
                  <a:pt x="20" y="88"/>
                </a:cubicBezTo>
                <a:cubicBezTo>
                  <a:pt x="21" y="89"/>
                  <a:pt x="21" y="89"/>
                  <a:pt x="22" y="90"/>
                </a:cubicBezTo>
                <a:close/>
                <a:moveTo>
                  <a:pt x="38" y="93"/>
                </a:moveTo>
                <a:cubicBezTo>
                  <a:pt x="69" y="93"/>
                  <a:pt x="69" y="93"/>
                  <a:pt x="69" y="93"/>
                </a:cubicBezTo>
                <a:cubicBezTo>
                  <a:pt x="69" y="87"/>
                  <a:pt x="69" y="87"/>
                  <a:pt x="69" y="87"/>
                </a:cubicBezTo>
                <a:cubicBezTo>
                  <a:pt x="56" y="87"/>
                  <a:pt x="56" y="87"/>
                  <a:pt x="56" y="87"/>
                </a:cubicBezTo>
                <a:cubicBezTo>
                  <a:pt x="38" y="93"/>
                  <a:pt x="38" y="93"/>
                  <a:pt x="38" y="93"/>
                </a:cubicBezTo>
                <a:close/>
                <a:moveTo>
                  <a:pt x="66" y="60"/>
                </a:moveTo>
                <a:cubicBezTo>
                  <a:pt x="71" y="52"/>
                  <a:pt x="71" y="52"/>
                  <a:pt x="71" y="52"/>
                </a:cubicBezTo>
                <a:cubicBezTo>
                  <a:pt x="43" y="32"/>
                  <a:pt x="43" y="32"/>
                  <a:pt x="43" y="32"/>
                </a:cubicBezTo>
                <a:cubicBezTo>
                  <a:pt x="37" y="40"/>
                  <a:pt x="37" y="40"/>
                  <a:pt x="37" y="40"/>
                </a:cubicBezTo>
                <a:cubicBezTo>
                  <a:pt x="66" y="60"/>
                  <a:pt x="66" y="60"/>
                  <a:pt x="66" y="60"/>
                </a:cubicBezTo>
                <a:close/>
                <a:moveTo>
                  <a:pt x="11" y="99"/>
                </a:moveTo>
                <a:cubicBezTo>
                  <a:pt x="20" y="98"/>
                  <a:pt x="20" y="98"/>
                  <a:pt x="20" y="98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77" y="34"/>
                  <a:pt x="77" y="34"/>
                  <a:pt x="77" y="34"/>
                </a:cubicBezTo>
                <a:cubicBezTo>
                  <a:pt x="47" y="24"/>
                  <a:pt x="47" y="24"/>
                  <a:pt x="47" y="24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99"/>
                  <a:pt x="10" y="99"/>
                  <a:pt x="10" y="99"/>
                </a:cubicBezTo>
                <a:lnTo>
                  <a:pt x="11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272" name="Freeform 175"/>
          <p:cNvSpPr>
            <a:spLocks noEditPoints="1"/>
          </p:cNvSpPr>
          <p:nvPr/>
        </p:nvSpPr>
        <p:spPr bwMode="auto">
          <a:xfrm>
            <a:off x="1986915" y="1796415"/>
            <a:ext cx="1080770" cy="1102995"/>
          </a:xfrm>
          <a:custGeom>
            <a:avLst/>
            <a:gdLst>
              <a:gd name="T0" fmla="*/ 240 w 312"/>
              <a:gd name="T1" fmla="*/ 0 h 284"/>
              <a:gd name="T2" fmla="*/ 253 w 312"/>
              <a:gd name="T3" fmla="*/ 14 h 284"/>
              <a:gd name="T4" fmla="*/ 229 w 312"/>
              <a:gd name="T5" fmla="*/ 83 h 284"/>
              <a:gd name="T6" fmla="*/ 53 w 312"/>
              <a:gd name="T7" fmla="*/ 24 h 284"/>
              <a:gd name="T8" fmla="*/ 66 w 312"/>
              <a:gd name="T9" fmla="*/ 35 h 284"/>
              <a:gd name="T10" fmla="*/ 88 w 312"/>
              <a:gd name="T11" fmla="*/ 54 h 284"/>
              <a:gd name="T12" fmla="*/ 53 w 312"/>
              <a:gd name="T13" fmla="*/ 67 h 284"/>
              <a:gd name="T14" fmla="*/ 66 w 312"/>
              <a:gd name="T15" fmla="*/ 75 h 284"/>
              <a:gd name="T16" fmla="*/ 88 w 312"/>
              <a:gd name="T17" fmla="*/ 94 h 284"/>
              <a:gd name="T18" fmla="*/ 53 w 312"/>
              <a:gd name="T19" fmla="*/ 107 h 284"/>
              <a:gd name="T20" fmla="*/ 66 w 312"/>
              <a:gd name="T21" fmla="*/ 118 h 284"/>
              <a:gd name="T22" fmla="*/ 88 w 312"/>
              <a:gd name="T23" fmla="*/ 134 h 284"/>
              <a:gd name="T24" fmla="*/ 53 w 312"/>
              <a:gd name="T25" fmla="*/ 150 h 284"/>
              <a:gd name="T26" fmla="*/ 66 w 312"/>
              <a:gd name="T27" fmla="*/ 158 h 284"/>
              <a:gd name="T28" fmla="*/ 88 w 312"/>
              <a:gd name="T29" fmla="*/ 174 h 284"/>
              <a:gd name="T30" fmla="*/ 53 w 312"/>
              <a:gd name="T31" fmla="*/ 190 h 284"/>
              <a:gd name="T32" fmla="*/ 66 w 312"/>
              <a:gd name="T33" fmla="*/ 201 h 284"/>
              <a:gd name="T34" fmla="*/ 88 w 312"/>
              <a:gd name="T35" fmla="*/ 217 h 284"/>
              <a:gd name="T36" fmla="*/ 53 w 312"/>
              <a:gd name="T37" fmla="*/ 233 h 284"/>
              <a:gd name="T38" fmla="*/ 53 w 312"/>
              <a:gd name="T39" fmla="*/ 260 h 284"/>
              <a:gd name="T40" fmla="*/ 229 w 312"/>
              <a:gd name="T41" fmla="*/ 207 h 284"/>
              <a:gd name="T42" fmla="*/ 253 w 312"/>
              <a:gd name="T43" fmla="*/ 273 h 284"/>
              <a:gd name="T44" fmla="*/ 240 w 312"/>
              <a:gd name="T45" fmla="*/ 284 h 284"/>
              <a:gd name="T46" fmla="*/ 29 w 312"/>
              <a:gd name="T47" fmla="*/ 284 h 284"/>
              <a:gd name="T48" fmla="*/ 29 w 312"/>
              <a:gd name="T49" fmla="*/ 252 h 284"/>
              <a:gd name="T50" fmla="*/ 0 w 312"/>
              <a:gd name="T51" fmla="*/ 231 h 284"/>
              <a:gd name="T52" fmla="*/ 29 w 312"/>
              <a:gd name="T53" fmla="*/ 209 h 284"/>
              <a:gd name="T54" fmla="*/ 0 w 312"/>
              <a:gd name="T55" fmla="*/ 188 h 284"/>
              <a:gd name="T56" fmla="*/ 29 w 312"/>
              <a:gd name="T57" fmla="*/ 169 h 284"/>
              <a:gd name="T58" fmla="*/ 0 w 312"/>
              <a:gd name="T59" fmla="*/ 148 h 284"/>
              <a:gd name="T60" fmla="*/ 29 w 312"/>
              <a:gd name="T61" fmla="*/ 129 h 284"/>
              <a:gd name="T62" fmla="*/ 0 w 312"/>
              <a:gd name="T63" fmla="*/ 105 h 284"/>
              <a:gd name="T64" fmla="*/ 29 w 312"/>
              <a:gd name="T65" fmla="*/ 89 h 284"/>
              <a:gd name="T66" fmla="*/ 0 w 312"/>
              <a:gd name="T67" fmla="*/ 65 h 284"/>
              <a:gd name="T68" fmla="*/ 29 w 312"/>
              <a:gd name="T69" fmla="*/ 14 h 284"/>
              <a:gd name="T70" fmla="*/ 42 w 312"/>
              <a:gd name="T71" fmla="*/ 0 h 284"/>
              <a:gd name="T72" fmla="*/ 144 w 312"/>
              <a:gd name="T73" fmla="*/ 228 h 284"/>
              <a:gd name="T74" fmla="*/ 181 w 312"/>
              <a:gd name="T75" fmla="*/ 225 h 284"/>
              <a:gd name="T76" fmla="*/ 146 w 312"/>
              <a:gd name="T77" fmla="*/ 188 h 284"/>
              <a:gd name="T78" fmla="*/ 144 w 312"/>
              <a:gd name="T79" fmla="*/ 228 h 284"/>
              <a:gd name="T80" fmla="*/ 277 w 312"/>
              <a:gd name="T81" fmla="*/ 62 h 284"/>
              <a:gd name="T82" fmla="*/ 197 w 312"/>
              <a:gd name="T83" fmla="*/ 209 h 284"/>
              <a:gd name="T84" fmla="*/ 277 w 312"/>
              <a:gd name="T85" fmla="*/ 6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12" h="284">
                <a:moveTo>
                  <a:pt x="42" y="0"/>
                </a:moveTo>
                <a:lnTo>
                  <a:pt x="240" y="0"/>
                </a:lnTo>
                <a:lnTo>
                  <a:pt x="253" y="0"/>
                </a:lnTo>
                <a:lnTo>
                  <a:pt x="253" y="14"/>
                </a:lnTo>
                <a:lnTo>
                  <a:pt x="253" y="59"/>
                </a:lnTo>
                <a:lnTo>
                  <a:pt x="229" y="83"/>
                </a:lnTo>
                <a:lnTo>
                  <a:pt x="229" y="24"/>
                </a:lnTo>
                <a:lnTo>
                  <a:pt x="53" y="24"/>
                </a:lnTo>
                <a:lnTo>
                  <a:pt x="53" y="41"/>
                </a:lnTo>
                <a:lnTo>
                  <a:pt x="66" y="35"/>
                </a:lnTo>
                <a:lnTo>
                  <a:pt x="77" y="33"/>
                </a:lnTo>
                <a:lnTo>
                  <a:pt x="88" y="54"/>
                </a:lnTo>
                <a:lnTo>
                  <a:pt x="77" y="59"/>
                </a:lnTo>
                <a:lnTo>
                  <a:pt x="53" y="67"/>
                </a:lnTo>
                <a:lnTo>
                  <a:pt x="53" y="81"/>
                </a:lnTo>
                <a:lnTo>
                  <a:pt x="66" y="75"/>
                </a:lnTo>
                <a:lnTo>
                  <a:pt x="77" y="73"/>
                </a:lnTo>
                <a:lnTo>
                  <a:pt x="88" y="94"/>
                </a:lnTo>
                <a:lnTo>
                  <a:pt x="77" y="99"/>
                </a:lnTo>
                <a:lnTo>
                  <a:pt x="53" y="107"/>
                </a:lnTo>
                <a:lnTo>
                  <a:pt x="53" y="124"/>
                </a:lnTo>
                <a:lnTo>
                  <a:pt x="66" y="118"/>
                </a:lnTo>
                <a:lnTo>
                  <a:pt x="77" y="113"/>
                </a:lnTo>
                <a:lnTo>
                  <a:pt x="88" y="134"/>
                </a:lnTo>
                <a:lnTo>
                  <a:pt x="77" y="140"/>
                </a:lnTo>
                <a:lnTo>
                  <a:pt x="53" y="150"/>
                </a:lnTo>
                <a:lnTo>
                  <a:pt x="53" y="164"/>
                </a:lnTo>
                <a:lnTo>
                  <a:pt x="66" y="158"/>
                </a:lnTo>
                <a:lnTo>
                  <a:pt x="77" y="153"/>
                </a:lnTo>
                <a:lnTo>
                  <a:pt x="88" y="174"/>
                </a:lnTo>
                <a:lnTo>
                  <a:pt x="77" y="180"/>
                </a:lnTo>
                <a:lnTo>
                  <a:pt x="53" y="190"/>
                </a:lnTo>
                <a:lnTo>
                  <a:pt x="53" y="207"/>
                </a:lnTo>
                <a:lnTo>
                  <a:pt x="66" y="201"/>
                </a:lnTo>
                <a:lnTo>
                  <a:pt x="77" y="196"/>
                </a:lnTo>
                <a:lnTo>
                  <a:pt x="88" y="217"/>
                </a:lnTo>
                <a:lnTo>
                  <a:pt x="77" y="223"/>
                </a:lnTo>
                <a:lnTo>
                  <a:pt x="53" y="233"/>
                </a:lnTo>
                <a:lnTo>
                  <a:pt x="53" y="252"/>
                </a:lnTo>
                <a:lnTo>
                  <a:pt x="53" y="260"/>
                </a:lnTo>
                <a:lnTo>
                  <a:pt x="229" y="260"/>
                </a:lnTo>
                <a:lnTo>
                  <a:pt x="229" y="207"/>
                </a:lnTo>
                <a:lnTo>
                  <a:pt x="253" y="182"/>
                </a:lnTo>
                <a:lnTo>
                  <a:pt x="253" y="273"/>
                </a:lnTo>
                <a:lnTo>
                  <a:pt x="253" y="284"/>
                </a:lnTo>
                <a:lnTo>
                  <a:pt x="240" y="284"/>
                </a:lnTo>
                <a:lnTo>
                  <a:pt x="42" y="284"/>
                </a:lnTo>
                <a:lnTo>
                  <a:pt x="29" y="284"/>
                </a:lnTo>
                <a:lnTo>
                  <a:pt x="29" y="273"/>
                </a:lnTo>
                <a:lnTo>
                  <a:pt x="29" y="252"/>
                </a:lnTo>
                <a:lnTo>
                  <a:pt x="5" y="252"/>
                </a:lnTo>
                <a:lnTo>
                  <a:pt x="0" y="231"/>
                </a:lnTo>
                <a:lnTo>
                  <a:pt x="29" y="217"/>
                </a:lnTo>
                <a:lnTo>
                  <a:pt x="29" y="209"/>
                </a:lnTo>
                <a:lnTo>
                  <a:pt x="5" y="209"/>
                </a:lnTo>
                <a:lnTo>
                  <a:pt x="0" y="188"/>
                </a:lnTo>
                <a:lnTo>
                  <a:pt x="29" y="174"/>
                </a:lnTo>
                <a:lnTo>
                  <a:pt x="29" y="169"/>
                </a:lnTo>
                <a:lnTo>
                  <a:pt x="5" y="169"/>
                </a:lnTo>
                <a:lnTo>
                  <a:pt x="0" y="148"/>
                </a:lnTo>
                <a:lnTo>
                  <a:pt x="29" y="134"/>
                </a:lnTo>
                <a:lnTo>
                  <a:pt x="29" y="129"/>
                </a:lnTo>
                <a:lnTo>
                  <a:pt x="5" y="129"/>
                </a:lnTo>
                <a:lnTo>
                  <a:pt x="0" y="105"/>
                </a:lnTo>
                <a:lnTo>
                  <a:pt x="29" y="91"/>
                </a:lnTo>
                <a:lnTo>
                  <a:pt x="29" y="89"/>
                </a:lnTo>
                <a:lnTo>
                  <a:pt x="5" y="89"/>
                </a:lnTo>
                <a:lnTo>
                  <a:pt x="0" y="65"/>
                </a:lnTo>
                <a:lnTo>
                  <a:pt x="29" y="51"/>
                </a:lnTo>
                <a:lnTo>
                  <a:pt x="29" y="14"/>
                </a:lnTo>
                <a:lnTo>
                  <a:pt x="29" y="0"/>
                </a:lnTo>
                <a:lnTo>
                  <a:pt x="42" y="0"/>
                </a:lnTo>
                <a:lnTo>
                  <a:pt x="42" y="0"/>
                </a:lnTo>
                <a:close/>
                <a:moveTo>
                  <a:pt x="144" y="228"/>
                </a:moveTo>
                <a:lnTo>
                  <a:pt x="162" y="225"/>
                </a:lnTo>
                <a:lnTo>
                  <a:pt x="181" y="225"/>
                </a:lnTo>
                <a:lnTo>
                  <a:pt x="165" y="207"/>
                </a:lnTo>
                <a:lnTo>
                  <a:pt x="146" y="188"/>
                </a:lnTo>
                <a:lnTo>
                  <a:pt x="144" y="207"/>
                </a:lnTo>
                <a:lnTo>
                  <a:pt x="144" y="228"/>
                </a:lnTo>
                <a:lnTo>
                  <a:pt x="144" y="228"/>
                </a:lnTo>
                <a:close/>
                <a:moveTo>
                  <a:pt x="277" y="62"/>
                </a:moveTo>
                <a:lnTo>
                  <a:pt x="162" y="174"/>
                </a:lnTo>
                <a:lnTo>
                  <a:pt x="197" y="209"/>
                </a:lnTo>
                <a:lnTo>
                  <a:pt x="312" y="99"/>
                </a:lnTo>
                <a:lnTo>
                  <a:pt x="277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008120" y="911225"/>
            <a:ext cx="7666355" cy="56311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indent="457200" fontAlgn="auto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近年来，在经济发展前景不明和资金链吃紧的压力下，多数跨国公司基于实际的考虑，开始</a:t>
            </a: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行战略性收缩，以期回笼资金，抵御国际金融危机的冲击。与此同时，另一些跨国公司基于对未来的判断，提高了新兴市场和新兴产业在全球战略中的比重，抢占下一个繁荣的先机。例如自国际金融危机发生以来，某跨国公司在全球裁员数以千计的情况下，通过各种渠道向亚太地区提供了 7.4亿欧元的资金发展新业务。</a:t>
            </a:r>
            <a:endParaRPr 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这段文字主要说明：</a:t>
            </a:r>
            <a:endParaRPr 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A.跨国公司在应对金融危机时采取了不同策略</a:t>
            </a:r>
            <a:endParaRPr 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B.亚太地区已经成为全球经济体系中的一个重点</a:t>
            </a:r>
            <a:endParaRPr 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C.金融危机迫使很多跨国公司进行局部性的战略收缩</a:t>
            </a:r>
            <a:endParaRPr 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D.发展新兴市场和行业是经济复苏的一条</a:t>
            </a:r>
            <a:endParaRPr 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1" cstate="print">
            <a:lum brigh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3" t="35617" r="1175" b="1"/>
          <a:stretch>
            <a:fillRect/>
          </a:stretch>
        </p:blipFill>
        <p:spPr>
          <a:xfrm flipV="1">
            <a:off x="1456705" y="3877684"/>
            <a:ext cx="10735296" cy="3033891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2" t="49369" r="8167" b="2"/>
          <a:stretch>
            <a:fillRect/>
          </a:stretch>
        </p:blipFill>
        <p:spPr>
          <a:xfrm flipH="1">
            <a:off x="-48683" y="1"/>
            <a:ext cx="6083464" cy="1484784"/>
          </a:xfrm>
          <a:prstGeom prst="rect">
            <a:avLst/>
          </a:prstGeom>
        </p:spPr>
      </p:pic>
      <p:sp>
        <p:nvSpPr>
          <p:cNvPr id="31" name="이등변 삼각형 30"/>
          <p:cNvSpPr/>
          <p:nvPr/>
        </p:nvSpPr>
        <p:spPr>
          <a:xfrm rot="5400000">
            <a:off x="6719345" y="2060880"/>
            <a:ext cx="216403" cy="72008"/>
          </a:xfrm>
          <a:prstGeom prst="triangle">
            <a:avLst/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256475"/>
              </a:solidFill>
            </a:endParaRPr>
          </a:p>
        </p:txBody>
      </p:sp>
      <p:sp>
        <p:nvSpPr>
          <p:cNvPr id="33" name="이등변 삼각형 32"/>
          <p:cNvSpPr/>
          <p:nvPr/>
        </p:nvSpPr>
        <p:spPr>
          <a:xfrm rot="5400000">
            <a:off x="6728235" y="3070530"/>
            <a:ext cx="216403" cy="72008"/>
          </a:xfrm>
          <a:prstGeom prst="triangle">
            <a:avLst/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256475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975566" y="2859646"/>
            <a:ext cx="2526222" cy="494154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defRPr sz="2400" b="0">
                <a:solidFill>
                  <a:srgbClr val="25647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algn="l"/>
            <a:r>
              <a:rPr lang="zh-CN" altLang="en-US" sz="2800"/>
              <a:t>细节型</a:t>
            </a:r>
            <a:endParaRPr lang="zh-CN" altLang="en-US" sz="2800"/>
          </a:p>
        </p:txBody>
      </p:sp>
      <p:sp>
        <p:nvSpPr>
          <p:cNvPr id="19" name="文本框 18"/>
          <p:cNvSpPr txBox="1"/>
          <p:nvPr/>
        </p:nvSpPr>
        <p:spPr>
          <a:xfrm>
            <a:off x="6975566" y="1790681"/>
            <a:ext cx="2526222" cy="494154"/>
          </a:xfrm>
          <a:prstGeom prst="rect">
            <a:avLst/>
          </a:prstGeom>
        </p:spPr>
        <p:txBody>
          <a:bodyPr/>
          <a:lstStyle>
            <a:lvl1pPr lvl="0" indent="0">
              <a:spcBef>
                <a:spcPct val="20000"/>
              </a:spcBef>
              <a:buFont typeface="Arial" panose="020B0604020202020204" pitchFamily="34" charset="0"/>
              <a:buNone/>
              <a:defRPr sz="2400" b="0">
                <a:solidFill>
                  <a:srgbClr val="25647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zh-CN" altLang="en-US" sz="2800"/>
              <a:t>主观型</a:t>
            </a:r>
            <a:endParaRPr lang="zh-CN" altLang="en-US" sz="2800"/>
          </a:p>
        </p:txBody>
      </p:sp>
      <p:sp>
        <p:nvSpPr>
          <p:cNvPr id="21" name="文本框 20"/>
          <p:cNvSpPr txBox="1"/>
          <p:nvPr/>
        </p:nvSpPr>
        <p:spPr>
          <a:xfrm>
            <a:off x="6071175" y="2802124"/>
            <a:ext cx="792088" cy="530300"/>
          </a:xfrm>
          <a:prstGeom prst="rect">
            <a:avLst/>
          </a:prstGeom>
        </p:spPr>
        <p:txBody>
          <a:bodyPr/>
          <a:lstStyle>
            <a:lvl1pPr lvl="0" indent="0" algn="ctr">
              <a:spcBef>
                <a:spcPct val="20000"/>
              </a:spcBef>
              <a:buFont typeface="Arial" panose="020B0604020202020204" pitchFamily="34" charset="0"/>
              <a:buNone/>
              <a:defRPr sz="3500" b="0">
                <a:solidFill>
                  <a:srgbClr val="256475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520315" y="2720975"/>
            <a:ext cx="2433320" cy="692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lvl="0" indent="0" algn="dist">
              <a:spcBef>
                <a:spcPct val="20000"/>
              </a:spcBef>
              <a:buFont typeface="Arial" panose="020B0604020202020204" pitchFamily="34" charset="0"/>
              <a:buNone/>
              <a:defRPr sz="4500" b="1">
                <a:solidFill>
                  <a:srgbClr val="25647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zh-CN" altLang="en-US" dirty="0"/>
              <a:t>片段阅读</a:t>
            </a:r>
            <a:endParaRPr lang="zh-CN" altLang="en-US" dirty="0"/>
          </a:p>
        </p:txBody>
      </p:sp>
      <p:sp>
        <p:nvSpPr>
          <p:cNvPr id="29" name="文本框 28"/>
          <p:cNvSpPr txBox="1"/>
          <p:nvPr/>
        </p:nvSpPr>
        <p:spPr>
          <a:xfrm>
            <a:off x="6030595" y="1790700"/>
            <a:ext cx="944880" cy="530225"/>
          </a:xfrm>
          <a:prstGeom prst="rect">
            <a:avLst/>
          </a:prstGeom>
        </p:spPr>
        <p:txBody>
          <a:bodyPr/>
          <a:lstStyle>
            <a:lvl1pPr lvl="0" indent="0" algn="ctr">
              <a:spcBef>
                <a:spcPct val="20000"/>
              </a:spcBef>
              <a:buFont typeface="Arial" panose="020B0604020202020204" pitchFamily="34" charset="0"/>
              <a:buNone/>
              <a:defRPr sz="3500" b="0">
                <a:solidFill>
                  <a:srgbClr val="256475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QQ图片201803131408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5080" y="0"/>
            <a:ext cx="1829435" cy="86741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080065" y="3646674"/>
            <a:ext cx="792088" cy="530300"/>
          </a:xfrm>
          <a:prstGeom prst="rect">
            <a:avLst/>
          </a:prstGeom>
        </p:spPr>
        <p:txBody>
          <a:bodyPr/>
          <a:lstStyle>
            <a:lvl1pPr lvl="0" indent="0" algn="ctr">
              <a:spcBef>
                <a:spcPct val="20000"/>
              </a:spcBef>
              <a:buFont typeface="Arial" panose="020B0604020202020204" pitchFamily="34" charset="0"/>
              <a:buNone/>
              <a:defRPr sz="3500" b="0">
                <a:solidFill>
                  <a:srgbClr val="256475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altLang="zh-CN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975566" y="3683241"/>
            <a:ext cx="2526222" cy="494154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defRPr sz="2400" b="0">
                <a:solidFill>
                  <a:srgbClr val="25647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algn="l"/>
            <a:r>
              <a:rPr lang="zh-CN" altLang="en-US" sz="3600" b="1"/>
              <a:t>特殊型</a:t>
            </a:r>
            <a:endParaRPr lang="zh-CN" altLang="en-US" sz="3600" b="1"/>
          </a:p>
        </p:txBody>
      </p:sp>
      <p:sp>
        <p:nvSpPr>
          <p:cNvPr id="4" name="이등변 삼각형 32"/>
          <p:cNvSpPr/>
          <p:nvPr/>
        </p:nvSpPr>
        <p:spPr>
          <a:xfrm rot="5400000">
            <a:off x="6728235" y="3894125"/>
            <a:ext cx="216403" cy="72008"/>
          </a:xfrm>
          <a:prstGeom prst="triangle">
            <a:avLst/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ko-KR" altLang="en-US">
              <a:solidFill>
                <a:srgbClr val="256475"/>
              </a:solidFill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76" name="Freeform 179"/>
          <p:cNvSpPr>
            <a:spLocks noEditPoints="1"/>
          </p:cNvSpPr>
          <p:nvPr/>
        </p:nvSpPr>
        <p:spPr bwMode="auto">
          <a:xfrm>
            <a:off x="7160895" y="1950085"/>
            <a:ext cx="920750" cy="1054735"/>
          </a:xfrm>
          <a:custGeom>
            <a:avLst/>
            <a:gdLst>
              <a:gd name="T0" fmla="*/ 47 w 87"/>
              <a:gd name="T1" fmla="*/ 0 h 114"/>
              <a:gd name="T2" fmla="*/ 50 w 87"/>
              <a:gd name="T3" fmla="*/ 1 h 114"/>
              <a:gd name="T4" fmla="*/ 87 w 87"/>
              <a:gd name="T5" fmla="*/ 28 h 114"/>
              <a:gd name="T6" fmla="*/ 87 w 87"/>
              <a:gd name="T7" fmla="*/ 109 h 114"/>
              <a:gd name="T8" fmla="*/ 82 w 87"/>
              <a:gd name="T9" fmla="*/ 114 h 114"/>
              <a:gd name="T10" fmla="*/ 14 w 87"/>
              <a:gd name="T11" fmla="*/ 114 h 114"/>
              <a:gd name="T12" fmla="*/ 2 w 87"/>
              <a:gd name="T13" fmla="*/ 105 h 114"/>
              <a:gd name="T14" fmla="*/ 0 w 87"/>
              <a:gd name="T15" fmla="*/ 101 h 114"/>
              <a:gd name="T16" fmla="*/ 0 w 87"/>
              <a:gd name="T17" fmla="*/ 0 h 114"/>
              <a:gd name="T18" fmla="*/ 22 w 87"/>
              <a:gd name="T19" fmla="*/ 90 h 114"/>
              <a:gd name="T20" fmla="*/ 33 w 87"/>
              <a:gd name="T21" fmla="*/ 67 h 114"/>
              <a:gd name="T22" fmla="*/ 43 w 87"/>
              <a:gd name="T23" fmla="*/ 74 h 114"/>
              <a:gd name="T24" fmla="*/ 25 w 87"/>
              <a:gd name="T25" fmla="*/ 92 h 114"/>
              <a:gd name="T26" fmla="*/ 52 w 87"/>
              <a:gd name="T27" fmla="*/ 84 h 114"/>
              <a:gd name="T28" fmla="*/ 55 w 87"/>
              <a:gd name="T29" fmla="*/ 56 h 114"/>
              <a:gd name="T30" fmla="*/ 55 w 87"/>
              <a:gd name="T31" fmla="*/ 56 h 114"/>
              <a:gd name="T32" fmla="*/ 55 w 87"/>
              <a:gd name="T33" fmla="*/ 56 h 114"/>
              <a:gd name="T34" fmla="*/ 54 w 87"/>
              <a:gd name="T35" fmla="*/ 56 h 114"/>
              <a:gd name="T36" fmla="*/ 54 w 87"/>
              <a:gd name="T37" fmla="*/ 56 h 114"/>
              <a:gd name="T38" fmla="*/ 54 w 87"/>
              <a:gd name="T39" fmla="*/ 55 h 114"/>
              <a:gd name="T40" fmla="*/ 53 w 87"/>
              <a:gd name="T41" fmla="*/ 55 h 114"/>
              <a:gd name="T42" fmla="*/ 53 w 87"/>
              <a:gd name="T43" fmla="*/ 55 h 114"/>
              <a:gd name="T44" fmla="*/ 53 w 87"/>
              <a:gd name="T45" fmla="*/ 55 h 114"/>
              <a:gd name="T46" fmla="*/ 53 w 87"/>
              <a:gd name="T47" fmla="*/ 55 h 114"/>
              <a:gd name="T48" fmla="*/ 52 w 87"/>
              <a:gd name="T49" fmla="*/ 54 h 114"/>
              <a:gd name="T50" fmla="*/ 52 w 87"/>
              <a:gd name="T51" fmla="*/ 54 h 114"/>
              <a:gd name="T52" fmla="*/ 52 w 87"/>
              <a:gd name="T53" fmla="*/ 54 h 114"/>
              <a:gd name="T54" fmla="*/ 49 w 87"/>
              <a:gd name="T55" fmla="*/ 52 h 114"/>
              <a:gd name="T56" fmla="*/ 49 w 87"/>
              <a:gd name="T57" fmla="*/ 52 h 114"/>
              <a:gd name="T58" fmla="*/ 48 w 87"/>
              <a:gd name="T59" fmla="*/ 51 h 114"/>
              <a:gd name="T60" fmla="*/ 48 w 87"/>
              <a:gd name="T61" fmla="*/ 51 h 114"/>
              <a:gd name="T62" fmla="*/ 48 w 87"/>
              <a:gd name="T63" fmla="*/ 51 h 114"/>
              <a:gd name="T64" fmla="*/ 47 w 87"/>
              <a:gd name="T65" fmla="*/ 51 h 114"/>
              <a:gd name="T66" fmla="*/ 47 w 87"/>
              <a:gd name="T67" fmla="*/ 51 h 114"/>
              <a:gd name="T68" fmla="*/ 47 w 87"/>
              <a:gd name="T69" fmla="*/ 50 h 114"/>
              <a:gd name="T70" fmla="*/ 47 w 87"/>
              <a:gd name="T71" fmla="*/ 50 h 114"/>
              <a:gd name="T72" fmla="*/ 46 w 87"/>
              <a:gd name="T73" fmla="*/ 50 h 114"/>
              <a:gd name="T74" fmla="*/ 46 w 87"/>
              <a:gd name="T75" fmla="*/ 50 h 114"/>
              <a:gd name="T76" fmla="*/ 46 w 87"/>
              <a:gd name="T77" fmla="*/ 50 h 114"/>
              <a:gd name="T78" fmla="*/ 45 w 87"/>
              <a:gd name="T79" fmla="*/ 49 h 114"/>
              <a:gd name="T80" fmla="*/ 40 w 87"/>
              <a:gd name="T81" fmla="*/ 45 h 114"/>
              <a:gd name="T82" fmla="*/ 20 w 87"/>
              <a:gd name="T83" fmla="*/ 88 h 114"/>
              <a:gd name="T84" fmla="*/ 38 w 87"/>
              <a:gd name="T85" fmla="*/ 93 h 114"/>
              <a:gd name="T86" fmla="*/ 69 w 87"/>
              <a:gd name="T87" fmla="*/ 87 h 114"/>
              <a:gd name="T88" fmla="*/ 38 w 87"/>
              <a:gd name="T89" fmla="*/ 93 h 114"/>
              <a:gd name="T90" fmla="*/ 71 w 87"/>
              <a:gd name="T91" fmla="*/ 52 h 114"/>
              <a:gd name="T92" fmla="*/ 37 w 87"/>
              <a:gd name="T93" fmla="*/ 40 h 114"/>
              <a:gd name="T94" fmla="*/ 11 w 87"/>
              <a:gd name="T95" fmla="*/ 99 h 114"/>
              <a:gd name="T96" fmla="*/ 20 w 87"/>
              <a:gd name="T97" fmla="*/ 104 h 114"/>
              <a:gd name="T98" fmla="*/ 77 w 87"/>
              <a:gd name="T99" fmla="*/ 34 h 114"/>
              <a:gd name="T100" fmla="*/ 46 w 87"/>
              <a:gd name="T101" fmla="*/ 11 h 114"/>
              <a:gd name="T102" fmla="*/ 10 w 87"/>
              <a:gd name="T103" fmla="*/ 10 h 114"/>
              <a:gd name="T104" fmla="*/ 11 w 87"/>
              <a:gd name="T105" fmla="*/ 9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7" h="114">
                <a:moveTo>
                  <a:pt x="5" y="0"/>
                </a:moveTo>
                <a:cubicBezTo>
                  <a:pt x="47" y="0"/>
                  <a:pt x="47" y="0"/>
                  <a:pt x="47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50" y="1"/>
                  <a:pt x="50" y="1"/>
                  <a:pt x="50" y="1"/>
                </a:cubicBezTo>
                <a:cubicBezTo>
                  <a:pt x="85" y="27"/>
                  <a:pt x="85" y="27"/>
                  <a:pt x="85" y="27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31"/>
                  <a:pt x="87" y="31"/>
                  <a:pt x="87" y="31"/>
                </a:cubicBezTo>
                <a:cubicBezTo>
                  <a:pt x="87" y="109"/>
                  <a:pt x="87" y="109"/>
                  <a:pt x="87" y="109"/>
                </a:cubicBezTo>
                <a:cubicBezTo>
                  <a:pt x="87" y="114"/>
                  <a:pt x="87" y="114"/>
                  <a:pt x="87" y="114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16" y="114"/>
                  <a:pt x="16" y="114"/>
                  <a:pt x="16" y="114"/>
                </a:cubicBezTo>
                <a:cubicBezTo>
                  <a:pt x="14" y="114"/>
                  <a:pt x="14" y="114"/>
                  <a:pt x="14" y="114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2" y="105"/>
                  <a:pt x="2" y="105"/>
                  <a:pt x="2" y="105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5"/>
                  <a:pt x="0" y="5"/>
                  <a:pt x="0" y="5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lose/>
                <a:moveTo>
                  <a:pt x="22" y="90"/>
                </a:moveTo>
                <a:cubicBezTo>
                  <a:pt x="33" y="75"/>
                  <a:pt x="33" y="75"/>
                  <a:pt x="33" y="75"/>
                </a:cubicBezTo>
                <a:cubicBezTo>
                  <a:pt x="31" y="73"/>
                  <a:pt x="31" y="69"/>
                  <a:pt x="33" y="67"/>
                </a:cubicBezTo>
                <a:cubicBezTo>
                  <a:pt x="35" y="64"/>
                  <a:pt x="39" y="63"/>
                  <a:pt x="41" y="65"/>
                </a:cubicBezTo>
                <a:cubicBezTo>
                  <a:pt x="44" y="67"/>
                  <a:pt x="45" y="71"/>
                  <a:pt x="43" y="74"/>
                </a:cubicBezTo>
                <a:cubicBezTo>
                  <a:pt x="41" y="77"/>
                  <a:pt x="38" y="78"/>
                  <a:pt x="36" y="77"/>
                </a:cubicBezTo>
                <a:cubicBezTo>
                  <a:pt x="25" y="92"/>
                  <a:pt x="25" y="92"/>
                  <a:pt x="25" y="92"/>
                </a:cubicBezTo>
                <a:cubicBezTo>
                  <a:pt x="26" y="92"/>
                  <a:pt x="26" y="93"/>
                  <a:pt x="27" y="93"/>
                </a:cubicBezTo>
                <a:cubicBezTo>
                  <a:pt x="35" y="90"/>
                  <a:pt x="44" y="87"/>
                  <a:pt x="52" y="84"/>
                </a:cubicBezTo>
                <a:cubicBezTo>
                  <a:pt x="52" y="76"/>
                  <a:pt x="55" y="68"/>
                  <a:pt x="61" y="60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49"/>
                  <a:pt x="45" y="49"/>
                  <a:pt x="45" y="49"/>
                </a:cubicBezTo>
                <a:cubicBezTo>
                  <a:pt x="45" y="49"/>
                  <a:pt x="45" y="49"/>
                  <a:pt x="45" y="49"/>
                </a:cubicBezTo>
                <a:cubicBezTo>
                  <a:pt x="40" y="45"/>
                  <a:pt x="40" y="45"/>
                  <a:pt x="40" y="45"/>
                </a:cubicBezTo>
                <a:cubicBezTo>
                  <a:pt x="34" y="53"/>
                  <a:pt x="28" y="59"/>
                  <a:pt x="20" y="62"/>
                </a:cubicBezTo>
                <a:cubicBezTo>
                  <a:pt x="20" y="71"/>
                  <a:pt x="20" y="79"/>
                  <a:pt x="20" y="88"/>
                </a:cubicBezTo>
                <a:cubicBezTo>
                  <a:pt x="21" y="89"/>
                  <a:pt x="21" y="89"/>
                  <a:pt x="22" y="90"/>
                </a:cubicBezTo>
                <a:close/>
                <a:moveTo>
                  <a:pt x="38" y="93"/>
                </a:moveTo>
                <a:cubicBezTo>
                  <a:pt x="69" y="93"/>
                  <a:pt x="69" y="93"/>
                  <a:pt x="69" y="93"/>
                </a:cubicBezTo>
                <a:cubicBezTo>
                  <a:pt x="69" y="87"/>
                  <a:pt x="69" y="87"/>
                  <a:pt x="69" y="87"/>
                </a:cubicBezTo>
                <a:cubicBezTo>
                  <a:pt x="56" y="87"/>
                  <a:pt x="56" y="87"/>
                  <a:pt x="56" y="87"/>
                </a:cubicBezTo>
                <a:cubicBezTo>
                  <a:pt x="38" y="93"/>
                  <a:pt x="38" y="93"/>
                  <a:pt x="38" y="93"/>
                </a:cubicBezTo>
                <a:close/>
                <a:moveTo>
                  <a:pt x="66" y="60"/>
                </a:moveTo>
                <a:cubicBezTo>
                  <a:pt x="71" y="52"/>
                  <a:pt x="71" y="52"/>
                  <a:pt x="71" y="52"/>
                </a:cubicBezTo>
                <a:cubicBezTo>
                  <a:pt x="43" y="32"/>
                  <a:pt x="43" y="32"/>
                  <a:pt x="43" y="32"/>
                </a:cubicBezTo>
                <a:cubicBezTo>
                  <a:pt x="37" y="40"/>
                  <a:pt x="37" y="40"/>
                  <a:pt x="37" y="40"/>
                </a:cubicBezTo>
                <a:cubicBezTo>
                  <a:pt x="66" y="60"/>
                  <a:pt x="66" y="60"/>
                  <a:pt x="66" y="60"/>
                </a:cubicBezTo>
                <a:close/>
                <a:moveTo>
                  <a:pt x="11" y="99"/>
                </a:moveTo>
                <a:cubicBezTo>
                  <a:pt x="20" y="98"/>
                  <a:pt x="20" y="98"/>
                  <a:pt x="20" y="98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77" y="34"/>
                  <a:pt x="77" y="34"/>
                  <a:pt x="77" y="34"/>
                </a:cubicBezTo>
                <a:cubicBezTo>
                  <a:pt x="47" y="24"/>
                  <a:pt x="47" y="24"/>
                  <a:pt x="47" y="24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99"/>
                  <a:pt x="10" y="99"/>
                  <a:pt x="10" y="99"/>
                </a:cubicBezTo>
                <a:lnTo>
                  <a:pt x="11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 bwMode="auto">
          <a:xfrm>
            <a:off x="827723" y="1310323"/>
            <a:ext cx="2613025" cy="4094162"/>
            <a:chOff x="643035" y="1576619"/>
            <a:chExt cx="2613025" cy="4094163"/>
          </a:xfrm>
        </p:grpSpPr>
        <p:sp>
          <p:nvSpPr>
            <p:cNvPr id="22" name="矩形 21"/>
            <p:cNvSpPr/>
            <p:nvPr/>
          </p:nvSpPr>
          <p:spPr>
            <a:xfrm>
              <a:off x="643035" y="1576619"/>
              <a:ext cx="2613025" cy="4094163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5" name="矩形 6"/>
            <p:cNvSpPr>
              <a:spLocks noChangeArrowheads="1"/>
            </p:cNvSpPr>
            <p:nvPr/>
          </p:nvSpPr>
          <p:spPr bwMode="auto">
            <a:xfrm>
              <a:off x="1179610" y="4186469"/>
              <a:ext cx="1539875" cy="1198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细节型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题目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问法归类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643035" y="3484794"/>
              <a:ext cx="261302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Freeform 179"/>
          <p:cNvSpPr>
            <a:spLocks noEditPoints="1"/>
          </p:cNvSpPr>
          <p:nvPr/>
        </p:nvSpPr>
        <p:spPr bwMode="auto">
          <a:xfrm>
            <a:off x="1673860" y="1789430"/>
            <a:ext cx="920750" cy="1054735"/>
          </a:xfrm>
          <a:custGeom>
            <a:avLst/>
            <a:gdLst>
              <a:gd name="T0" fmla="*/ 47 w 87"/>
              <a:gd name="T1" fmla="*/ 0 h 114"/>
              <a:gd name="T2" fmla="*/ 50 w 87"/>
              <a:gd name="T3" fmla="*/ 1 h 114"/>
              <a:gd name="T4" fmla="*/ 87 w 87"/>
              <a:gd name="T5" fmla="*/ 28 h 114"/>
              <a:gd name="T6" fmla="*/ 87 w 87"/>
              <a:gd name="T7" fmla="*/ 109 h 114"/>
              <a:gd name="T8" fmla="*/ 82 w 87"/>
              <a:gd name="T9" fmla="*/ 114 h 114"/>
              <a:gd name="T10" fmla="*/ 14 w 87"/>
              <a:gd name="T11" fmla="*/ 114 h 114"/>
              <a:gd name="T12" fmla="*/ 2 w 87"/>
              <a:gd name="T13" fmla="*/ 105 h 114"/>
              <a:gd name="T14" fmla="*/ 0 w 87"/>
              <a:gd name="T15" fmla="*/ 101 h 114"/>
              <a:gd name="T16" fmla="*/ 0 w 87"/>
              <a:gd name="T17" fmla="*/ 0 h 114"/>
              <a:gd name="T18" fmla="*/ 22 w 87"/>
              <a:gd name="T19" fmla="*/ 90 h 114"/>
              <a:gd name="T20" fmla="*/ 33 w 87"/>
              <a:gd name="T21" fmla="*/ 67 h 114"/>
              <a:gd name="T22" fmla="*/ 43 w 87"/>
              <a:gd name="T23" fmla="*/ 74 h 114"/>
              <a:gd name="T24" fmla="*/ 25 w 87"/>
              <a:gd name="T25" fmla="*/ 92 h 114"/>
              <a:gd name="T26" fmla="*/ 52 w 87"/>
              <a:gd name="T27" fmla="*/ 84 h 114"/>
              <a:gd name="T28" fmla="*/ 55 w 87"/>
              <a:gd name="T29" fmla="*/ 56 h 114"/>
              <a:gd name="T30" fmla="*/ 55 w 87"/>
              <a:gd name="T31" fmla="*/ 56 h 114"/>
              <a:gd name="T32" fmla="*/ 55 w 87"/>
              <a:gd name="T33" fmla="*/ 56 h 114"/>
              <a:gd name="T34" fmla="*/ 54 w 87"/>
              <a:gd name="T35" fmla="*/ 56 h 114"/>
              <a:gd name="T36" fmla="*/ 54 w 87"/>
              <a:gd name="T37" fmla="*/ 56 h 114"/>
              <a:gd name="T38" fmla="*/ 54 w 87"/>
              <a:gd name="T39" fmla="*/ 55 h 114"/>
              <a:gd name="T40" fmla="*/ 53 w 87"/>
              <a:gd name="T41" fmla="*/ 55 h 114"/>
              <a:gd name="T42" fmla="*/ 53 w 87"/>
              <a:gd name="T43" fmla="*/ 55 h 114"/>
              <a:gd name="T44" fmla="*/ 53 w 87"/>
              <a:gd name="T45" fmla="*/ 55 h 114"/>
              <a:gd name="T46" fmla="*/ 53 w 87"/>
              <a:gd name="T47" fmla="*/ 55 h 114"/>
              <a:gd name="T48" fmla="*/ 52 w 87"/>
              <a:gd name="T49" fmla="*/ 54 h 114"/>
              <a:gd name="T50" fmla="*/ 52 w 87"/>
              <a:gd name="T51" fmla="*/ 54 h 114"/>
              <a:gd name="T52" fmla="*/ 52 w 87"/>
              <a:gd name="T53" fmla="*/ 54 h 114"/>
              <a:gd name="T54" fmla="*/ 49 w 87"/>
              <a:gd name="T55" fmla="*/ 52 h 114"/>
              <a:gd name="T56" fmla="*/ 49 w 87"/>
              <a:gd name="T57" fmla="*/ 52 h 114"/>
              <a:gd name="T58" fmla="*/ 48 w 87"/>
              <a:gd name="T59" fmla="*/ 51 h 114"/>
              <a:gd name="T60" fmla="*/ 48 w 87"/>
              <a:gd name="T61" fmla="*/ 51 h 114"/>
              <a:gd name="T62" fmla="*/ 48 w 87"/>
              <a:gd name="T63" fmla="*/ 51 h 114"/>
              <a:gd name="T64" fmla="*/ 47 w 87"/>
              <a:gd name="T65" fmla="*/ 51 h 114"/>
              <a:gd name="T66" fmla="*/ 47 w 87"/>
              <a:gd name="T67" fmla="*/ 51 h 114"/>
              <a:gd name="T68" fmla="*/ 47 w 87"/>
              <a:gd name="T69" fmla="*/ 50 h 114"/>
              <a:gd name="T70" fmla="*/ 47 w 87"/>
              <a:gd name="T71" fmla="*/ 50 h 114"/>
              <a:gd name="T72" fmla="*/ 46 w 87"/>
              <a:gd name="T73" fmla="*/ 50 h 114"/>
              <a:gd name="T74" fmla="*/ 46 w 87"/>
              <a:gd name="T75" fmla="*/ 50 h 114"/>
              <a:gd name="T76" fmla="*/ 46 w 87"/>
              <a:gd name="T77" fmla="*/ 50 h 114"/>
              <a:gd name="T78" fmla="*/ 45 w 87"/>
              <a:gd name="T79" fmla="*/ 49 h 114"/>
              <a:gd name="T80" fmla="*/ 40 w 87"/>
              <a:gd name="T81" fmla="*/ 45 h 114"/>
              <a:gd name="T82" fmla="*/ 20 w 87"/>
              <a:gd name="T83" fmla="*/ 88 h 114"/>
              <a:gd name="T84" fmla="*/ 38 w 87"/>
              <a:gd name="T85" fmla="*/ 93 h 114"/>
              <a:gd name="T86" fmla="*/ 69 w 87"/>
              <a:gd name="T87" fmla="*/ 87 h 114"/>
              <a:gd name="T88" fmla="*/ 38 w 87"/>
              <a:gd name="T89" fmla="*/ 93 h 114"/>
              <a:gd name="T90" fmla="*/ 71 w 87"/>
              <a:gd name="T91" fmla="*/ 52 h 114"/>
              <a:gd name="T92" fmla="*/ 37 w 87"/>
              <a:gd name="T93" fmla="*/ 40 h 114"/>
              <a:gd name="T94" fmla="*/ 11 w 87"/>
              <a:gd name="T95" fmla="*/ 99 h 114"/>
              <a:gd name="T96" fmla="*/ 20 w 87"/>
              <a:gd name="T97" fmla="*/ 104 h 114"/>
              <a:gd name="T98" fmla="*/ 77 w 87"/>
              <a:gd name="T99" fmla="*/ 34 h 114"/>
              <a:gd name="T100" fmla="*/ 46 w 87"/>
              <a:gd name="T101" fmla="*/ 11 h 114"/>
              <a:gd name="T102" fmla="*/ 10 w 87"/>
              <a:gd name="T103" fmla="*/ 10 h 114"/>
              <a:gd name="T104" fmla="*/ 11 w 87"/>
              <a:gd name="T105" fmla="*/ 9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7" h="114">
                <a:moveTo>
                  <a:pt x="5" y="0"/>
                </a:moveTo>
                <a:cubicBezTo>
                  <a:pt x="47" y="0"/>
                  <a:pt x="47" y="0"/>
                  <a:pt x="47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50" y="1"/>
                  <a:pt x="50" y="1"/>
                  <a:pt x="50" y="1"/>
                </a:cubicBezTo>
                <a:cubicBezTo>
                  <a:pt x="85" y="27"/>
                  <a:pt x="85" y="27"/>
                  <a:pt x="85" y="27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31"/>
                  <a:pt x="87" y="31"/>
                  <a:pt x="87" y="31"/>
                </a:cubicBezTo>
                <a:cubicBezTo>
                  <a:pt x="87" y="109"/>
                  <a:pt x="87" y="109"/>
                  <a:pt x="87" y="109"/>
                </a:cubicBezTo>
                <a:cubicBezTo>
                  <a:pt x="87" y="114"/>
                  <a:pt x="87" y="114"/>
                  <a:pt x="87" y="114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16" y="114"/>
                  <a:pt x="16" y="114"/>
                  <a:pt x="16" y="114"/>
                </a:cubicBezTo>
                <a:cubicBezTo>
                  <a:pt x="14" y="114"/>
                  <a:pt x="14" y="114"/>
                  <a:pt x="14" y="114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2" y="105"/>
                  <a:pt x="2" y="105"/>
                  <a:pt x="2" y="105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5"/>
                  <a:pt x="0" y="5"/>
                  <a:pt x="0" y="5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lose/>
                <a:moveTo>
                  <a:pt x="22" y="90"/>
                </a:moveTo>
                <a:cubicBezTo>
                  <a:pt x="33" y="75"/>
                  <a:pt x="33" y="75"/>
                  <a:pt x="33" y="75"/>
                </a:cubicBezTo>
                <a:cubicBezTo>
                  <a:pt x="31" y="73"/>
                  <a:pt x="31" y="69"/>
                  <a:pt x="33" y="67"/>
                </a:cubicBezTo>
                <a:cubicBezTo>
                  <a:pt x="35" y="64"/>
                  <a:pt x="39" y="63"/>
                  <a:pt x="41" y="65"/>
                </a:cubicBezTo>
                <a:cubicBezTo>
                  <a:pt x="44" y="67"/>
                  <a:pt x="45" y="71"/>
                  <a:pt x="43" y="74"/>
                </a:cubicBezTo>
                <a:cubicBezTo>
                  <a:pt x="41" y="77"/>
                  <a:pt x="38" y="78"/>
                  <a:pt x="36" y="77"/>
                </a:cubicBezTo>
                <a:cubicBezTo>
                  <a:pt x="25" y="92"/>
                  <a:pt x="25" y="92"/>
                  <a:pt x="25" y="92"/>
                </a:cubicBezTo>
                <a:cubicBezTo>
                  <a:pt x="26" y="92"/>
                  <a:pt x="26" y="93"/>
                  <a:pt x="27" y="93"/>
                </a:cubicBezTo>
                <a:cubicBezTo>
                  <a:pt x="35" y="90"/>
                  <a:pt x="44" y="87"/>
                  <a:pt x="52" y="84"/>
                </a:cubicBezTo>
                <a:cubicBezTo>
                  <a:pt x="52" y="76"/>
                  <a:pt x="55" y="68"/>
                  <a:pt x="61" y="60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49"/>
                  <a:pt x="45" y="49"/>
                  <a:pt x="45" y="49"/>
                </a:cubicBezTo>
                <a:cubicBezTo>
                  <a:pt x="45" y="49"/>
                  <a:pt x="45" y="49"/>
                  <a:pt x="45" y="49"/>
                </a:cubicBezTo>
                <a:cubicBezTo>
                  <a:pt x="40" y="45"/>
                  <a:pt x="40" y="45"/>
                  <a:pt x="40" y="45"/>
                </a:cubicBezTo>
                <a:cubicBezTo>
                  <a:pt x="34" y="53"/>
                  <a:pt x="28" y="59"/>
                  <a:pt x="20" y="62"/>
                </a:cubicBezTo>
                <a:cubicBezTo>
                  <a:pt x="20" y="71"/>
                  <a:pt x="20" y="79"/>
                  <a:pt x="20" y="88"/>
                </a:cubicBezTo>
                <a:cubicBezTo>
                  <a:pt x="21" y="89"/>
                  <a:pt x="21" y="89"/>
                  <a:pt x="22" y="90"/>
                </a:cubicBezTo>
                <a:close/>
                <a:moveTo>
                  <a:pt x="38" y="93"/>
                </a:moveTo>
                <a:cubicBezTo>
                  <a:pt x="69" y="93"/>
                  <a:pt x="69" y="93"/>
                  <a:pt x="69" y="93"/>
                </a:cubicBezTo>
                <a:cubicBezTo>
                  <a:pt x="69" y="87"/>
                  <a:pt x="69" y="87"/>
                  <a:pt x="69" y="87"/>
                </a:cubicBezTo>
                <a:cubicBezTo>
                  <a:pt x="56" y="87"/>
                  <a:pt x="56" y="87"/>
                  <a:pt x="56" y="87"/>
                </a:cubicBezTo>
                <a:cubicBezTo>
                  <a:pt x="38" y="93"/>
                  <a:pt x="38" y="93"/>
                  <a:pt x="38" y="93"/>
                </a:cubicBezTo>
                <a:close/>
                <a:moveTo>
                  <a:pt x="66" y="60"/>
                </a:moveTo>
                <a:cubicBezTo>
                  <a:pt x="71" y="52"/>
                  <a:pt x="71" y="52"/>
                  <a:pt x="71" y="52"/>
                </a:cubicBezTo>
                <a:cubicBezTo>
                  <a:pt x="43" y="32"/>
                  <a:pt x="43" y="32"/>
                  <a:pt x="43" y="32"/>
                </a:cubicBezTo>
                <a:cubicBezTo>
                  <a:pt x="37" y="40"/>
                  <a:pt x="37" y="40"/>
                  <a:pt x="37" y="40"/>
                </a:cubicBezTo>
                <a:cubicBezTo>
                  <a:pt x="66" y="60"/>
                  <a:pt x="66" y="60"/>
                  <a:pt x="66" y="60"/>
                </a:cubicBezTo>
                <a:close/>
                <a:moveTo>
                  <a:pt x="11" y="99"/>
                </a:moveTo>
                <a:cubicBezTo>
                  <a:pt x="20" y="98"/>
                  <a:pt x="20" y="98"/>
                  <a:pt x="20" y="98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77" y="34"/>
                  <a:pt x="77" y="34"/>
                  <a:pt x="77" y="34"/>
                </a:cubicBezTo>
                <a:cubicBezTo>
                  <a:pt x="47" y="24"/>
                  <a:pt x="47" y="24"/>
                  <a:pt x="47" y="24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99"/>
                  <a:pt x="10" y="99"/>
                  <a:pt x="10" y="99"/>
                </a:cubicBezTo>
                <a:lnTo>
                  <a:pt x="11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3" name="TextBox 3"/>
          <p:cNvSpPr txBox="1"/>
          <p:nvPr/>
        </p:nvSpPr>
        <p:spPr>
          <a:xfrm>
            <a:off x="4683125" y="1117600"/>
            <a:ext cx="5172075" cy="45231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>
              <a:lnSpc>
                <a:spcPct val="150000"/>
              </a:lnSpc>
            </a:pPr>
            <a:r>
              <a:rPr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下列说法与原文</a:t>
            </a:r>
            <a:r>
              <a:rPr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相符</a:t>
            </a:r>
            <a:r>
              <a:rPr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的是：</a:t>
            </a:r>
            <a:endParaRPr sz="24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>
              <a:lnSpc>
                <a:spcPct val="150000"/>
              </a:lnSpc>
            </a:pPr>
            <a:r>
              <a:rPr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下列说法与这段文字</a:t>
            </a:r>
            <a:r>
              <a:rPr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不符</a:t>
            </a:r>
            <a:r>
              <a:rPr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的是：</a:t>
            </a:r>
            <a:endParaRPr sz="24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>
              <a:lnSpc>
                <a:spcPct val="150000"/>
              </a:lnSpc>
            </a:pPr>
            <a:r>
              <a:rPr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下列说法</a:t>
            </a:r>
            <a:r>
              <a:rPr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符合</a:t>
            </a:r>
            <a:r>
              <a:rPr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文意的是：</a:t>
            </a:r>
            <a:endParaRPr sz="24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>
              <a:lnSpc>
                <a:spcPct val="150000"/>
              </a:lnSpc>
            </a:pP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从这段文字</a:t>
            </a:r>
            <a:r>
              <a:rPr 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可以推出</a:t>
            </a: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</a:t>
            </a:r>
            <a:endParaRPr lang="zh-CN" sz="24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>
              <a:lnSpc>
                <a:spcPct val="150000"/>
              </a:lnSpc>
            </a:pPr>
            <a:r>
              <a:rPr 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从上述文字我们</a:t>
            </a:r>
            <a:r>
              <a:rPr 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可以得出</a:t>
            </a:r>
            <a:r>
              <a:rPr lang="zh-CN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</a:t>
            </a:r>
            <a:endParaRPr 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>
              <a:lnSpc>
                <a:spcPct val="150000"/>
              </a:lnSpc>
            </a:pP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对这段话理解</a:t>
            </a:r>
            <a:r>
              <a:rPr 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正确</a:t>
            </a: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的是：</a:t>
            </a:r>
            <a:endParaRPr lang="zh-CN" sz="24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>
              <a:lnSpc>
                <a:spcPct val="150000"/>
              </a:lnSpc>
            </a:pP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根据这段文字，以下说法</a:t>
            </a:r>
            <a:r>
              <a:rPr 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错误</a:t>
            </a: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的是：</a:t>
            </a:r>
            <a:endParaRPr lang="zh-CN" sz="24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>
              <a:lnSpc>
                <a:spcPct val="150000"/>
              </a:lnSpc>
            </a:pPr>
            <a:endParaRPr lang="zh-CN" sz="24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7" name="图片 6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76" name="Freeform 179"/>
          <p:cNvSpPr>
            <a:spLocks noEditPoints="1"/>
          </p:cNvSpPr>
          <p:nvPr/>
        </p:nvSpPr>
        <p:spPr bwMode="auto">
          <a:xfrm>
            <a:off x="7160895" y="1950085"/>
            <a:ext cx="920750" cy="1054735"/>
          </a:xfrm>
          <a:custGeom>
            <a:avLst/>
            <a:gdLst>
              <a:gd name="T0" fmla="*/ 47 w 87"/>
              <a:gd name="T1" fmla="*/ 0 h 114"/>
              <a:gd name="T2" fmla="*/ 50 w 87"/>
              <a:gd name="T3" fmla="*/ 1 h 114"/>
              <a:gd name="T4" fmla="*/ 87 w 87"/>
              <a:gd name="T5" fmla="*/ 28 h 114"/>
              <a:gd name="T6" fmla="*/ 87 w 87"/>
              <a:gd name="T7" fmla="*/ 109 h 114"/>
              <a:gd name="T8" fmla="*/ 82 w 87"/>
              <a:gd name="T9" fmla="*/ 114 h 114"/>
              <a:gd name="T10" fmla="*/ 14 w 87"/>
              <a:gd name="T11" fmla="*/ 114 h 114"/>
              <a:gd name="T12" fmla="*/ 2 w 87"/>
              <a:gd name="T13" fmla="*/ 105 h 114"/>
              <a:gd name="T14" fmla="*/ 0 w 87"/>
              <a:gd name="T15" fmla="*/ 101 h 114"/>
              <a:gd name="T16" fmla="*/ 0 w 87"/>
              <a:gd name="T17" fmla="*/ 0 h 114"/>
              <a:gd name="T18" fmla="*/ 22 w 87"/>
              <a:gd name="T19" fmla="*/ 90 h 114"/>
              <a:gd name="T20" fmla="*/ 33 w 87"/>
              <a:gd name="T21" fmla="*/ 67 h 114"/>
              <a:gd name="T22" fmla="*/ 43 w 87"/>
              <a:gd name="T23" fmla="*/ 74 h 114"/>
              <a:gd name="T24" fmla="*/ 25 w 87"/>
              <a:gd name="T25" fmla="*/ 92 h 114"/>
              <a:gd name="T26" fmla="*/ 52 w 87"/>
              <a:gd name="T27" fmla="*/ 84 h 114"/>
              <a:gd name="T28" fmla="*/ 55 w 87"/>
              <a:gd name="T29" fmla="*/ 56 h 114"/>
              <a:gd name="T30" fmla="*/ 55 w 87"/>
              <a:gd name="T31" fmla="*/ 56 h 114"/>
              <a:gd name="T32" fmla="*/ 55 w 87"/>
              <a:gd name="T33" fmla="*/ 56 h 114"/>
              <a:gd name="T34" fmla="*/ 54 w 87"/>
              <a:gd name="T35" fmla="*/ 56 h 114"/>
              <a:gd name="T36" fmla="*/ 54 w 87"/>
              <a:gd name="T37" fmla="*/ 56 h 114"/>
              <a:gd name="T38" fmla="*/ 54 w 87"/>
              <a:gd name="T39" fmla="*/ 55 h 114"/>
              <a:gd name="T40" fmla="*/ 53 w 87"/>
              <a:gd name="T41" fmla="*/ 55 h 114"/>
              <a:gd name="T42" fmla="*/ 53 w 87"/>
              <a:gd name="T43" fmla="*/ 55 h 114"/>
              <a:gd name="T44" fmla="*/ 53 w 87"/>
              <a:gd name="T45" fmla="*/ 55 h 114"/>
              <a:gd name="T46" fmla="*/ 53 w 87"/>
              <a:gd name="T47" fmla="*/ 55 h 114"/>
              <a:gd name="T48" fmla="*/ 52 w 87"/>
              <a:gd name="T49" fmla="*/ 54 h 114"/>
              <a:gd name="T50" fmla="*/ 52 w 87"/>
              <a:gd name="T51" fmla="*/ 54 h 114"/>
              <a:gd name="T52" fmla="*/ 52 w 87"/>
              <a:gd name="T53" fmla="*/ 54 h 114"/>
              <a:gd name="T54" fmla="*/ 49 w 87"/>
              <a:gd name="T55" fmla="*/ 52 h 114"/>
              <a:gd name="T56" fmla="*/ 49 w 87"/>
              <a:gd name="T57" fmla="*/ 52 h 114"/>
              <a:gd name="T58" fmla="*/ 48 w 87"/>
              <a:gd name="T59" fmla="*/ 51 h 114"/>
              <a:gd name="T60" fmla="*/ 48 w 87"/>
              <a:gd name="T61" fmla="*/ 51 h 114"/>
              <a:gd name="T62" fmla="*/ 48 w 87"/>
              <a:gd name="T63" fmla="*/ 51 h 114"/>
              <a:gd name="T64" fmla="*/ 47 w 87"/>
              <a:gd name="T65" fmla="*/ 51 h 114"/>
              <a:gd name="T66" fmla="*/ 47 w 87"/>
              <a:gd name="T67" fmla="*/ 51 h 114"/>
              <a:gd name="T68" fmla="*/ 47 w 87"/>
              <a:gd name="T69" fmla="*/ 50 h 114"/>
              <a:gd name="T70" fmla="*/ 47 w 87"/>
              <a:gd name="T71" fmla="*/ 50 h 114"/>
              <a:gd name="T72" fmla="*/ 46 w 87"/>
              <a:gd name="T73" fmla="*/ 50 h 114"/>
              <a:gd name="T74" fmla="*/ 46 w 87"/>
              <a:gd name="T75" fmla="*/ 50 h 114"/>
              <a:gd name="T76" fmla="*/ 46 w 87"/>
              <a:gd name="T77" fmla="*/ 50 h 114"/>
              <a:gd name="T78" fmla="*/ 45 w 87"/>
              <a:gd name="T79" fmla="*/ 49 h 114"/>
              <a:gd name="T80" fmla="*/ 40 w 87"/>
              <a:gd name="T81" fmla="*/ 45 h 114"/>
              <a:gd name="T82" fmla="*/ 20 w 87"/>
              <a:gd name="T83" fmla="*/ 88 h 114"/>
              <a:gd name="T84" fmla="*/ 38 w 87"/>
              <a:gd name="T85" fmla="*/ 93 h 114"/>
              <a:gd name="T86" fmla="*/ 69 w 87"/>
              <a:gd name="T87" fmla="*/ 87 h 114"/>
              <a:gd name="T88" fmla="*/ 38 w 87"/>
              <a:gd name="T89" fmla="*/ 93 h 114"/>
              <a:gd name="T90" fmla="*/ 71 w 87"/>
              <a:gd name="T91" fmla="*/ 52 h 114"/>
              <a:gd name="T92" fmla="*/ 37 w 87"/>
              <a:gd name="T93" fmla="*/ 40 h 114"/>
              <a:gd name="T94" fmla="*/ 11 w 87"/>
              <a:gd name="T95" fmla="*/ 99 h 114"/>
              <a:gd name="T96" fmla="*/ 20 w 87"/>
              <a:gd name="T97" fmla="*/ 104 h 114"/>
              <a:gd name="T98" fmla="*/ 77 w 87"/>
              <a:gd name="T99" fmla="*/ 34 h 114"/>
              <a:gd name="T100" fmla="*/ 46 w 87"/>
              <a:gd name="T101" fmla="*/ 11 h 114"/>
              <a:gd name="T102" fmla="*/ 10 w 87"/>
              <a:gd name="T103" fmla="*/ 10 h 114"/>
              <a:gd name="T104" fmla="*/ 11 w 87"/>
              <a:gd name="T105" fmla="*/ 9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7" h="114">
                <a:moveTo>
                  <a:pt x="5" y="0"/>
                </a:moveTo>
                <a:cubicBezTo>
                  <a:pt x="47" y="0"/>
                  <a:pt x="47" y="0"/>
                  <a:pt x="47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50" y="1"/>
                  <a:pt x="50" y="1"/>
                  <a:pt x="50" y="1"/>
                </a:cubicBezTo>
                <a:cubicBezTo>
                  <a:pt x="85" y="27"/>
                  <a:pt x="85" y="27"/>
                  <a:pt x="85" y="27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31"/>
                  <a:pt x="87" y="31"/>
                  <a:pt x="87" y="31"/>
                </a:cubicBezTo>
                <a:cubicBezTo>
                  <a:pt x="87" y="109"/>
                  <a:pt x="87" y="109"/>
                  <a:pt x="87" y="109"/>
                </a:cubicBezTo>
                <a:cubicBezTo>
                  <a:pt x="87" y="114"/>
                  <a:pt x="87" y="114"/>
                  <a:pt x="87" y="114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16" y="114"/>
                  <a:pt x="16" y="114"/>
                  <a:pt x="16" y="114"/>
                </a:cubicBezTo>
                <a:cubicBezTo>
                  <a:pt x="14" y="114"/>
                  <a:pt x="14" y="114"/>
                  <a:pt x="14" y="114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2" y="105"/>
                  <a:pt x="2" y="105"/>
                  <a:pt x="2" y="105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5"/>
                  <a:pt x="0" y="5"/>
                  <a:pt x="0" y="5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lose/>
                <a:moveTo>
                  <a:pt x="22" y="90"/>
                </a:moveTo>
                <a:cubicBezTo>
                  <a:pt x="33" y="75"/>
                  <a:pt x="33" y="75"/>
                  <a:pt x="33" y="75"/>
                </a:cubicBezTo>
                <a:cubicBezTo>
                  <a:pt x="31" y="73"/>
                  <a:pt x="31" y="69"/>
                  <a:pt x="33" y="67"/>
                </a:cubicBezTo>
                <a:cubicBezTo>
                  <a:pt x="35" y="64"/>
                  <a:pt x="39" y="63"/>
                  <a:pt x="41" y="65"/>
                </a:cubicBezTo>
                <a:cubicBezTo>
                  <a:pt x="44" y="67"/>
                  <a:pt x="45" y="71"/>
                  <a:pt x="43" y="74"/>
                </a:cubicBezTo>
                <a:cubicBezTo>
                  <a:pt x="41" y="77"/>
                  <a:pt x="38" y="78"/>
                  <a:pt x="36" y="77"/>
                </a:cubicBezTo>
                <a:cubicBezTo>
                  <a:pt x="25" y="92"/>
                  <a:pt x="25" y="92"/>
                  <a:pt x="25" y="92"/>
                </a:cubicBezTo>
                <a:cubicBezTo>
                  <a:pt x="26" y="92"/>
                  <a:pt x="26" y="93"/>
                  <a:pt x="27" y="93"/>
                </a:cubicBezTo>
                <a:cubicBezTo>
                  <a:pt x="35" y="90"/>
                  <a:pt x="44" y="87"/>
                  <a:pt x="52" y="84"/>
                </a:cubicBezTo>
                <a:cubicBezTo>
                  <a:pt x="52" y="76"/>
                  <a:pt x="55" y="68"/>
                  <a:pt x="61" y="60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49"/>
                  <a:pt x="45" y="49"/>
                  <a:pt x="45" y="49"/>
                </a:cubicBezTo>
                <a:cubicBezTo>
                  <a:pt x="45" y="49"/>
                  <a:pt x="45" y="49"/>
                  <a:pt x="45" y="49"/>
                </a:cubicBezTo>
                <a:cubicBezTo>
                  <a:pt x="40" y="45"/>
                  <a:pt x="40" y="45"/>
                  <a:pt x="40" y="45"/>
                </a:cubicBezTo>
                <a:cubicBezTo>
                  <a:pt x="34" y="53"/>
                  <a:pt x="28" y="59"/>
                  <a:pt x="20" y="62"/>
                </a:cubicBezTo>
                <a:cubicBezTo>
                  <a:pt x="20" y="71"/>
                  <a:pt x="20" y="79"/>
                  <a:pt x="20" y="88"/>
                </a:cubicBezTo>
                <a:cubicBezTo>
                  <a:pt x="21" y="89"/>
                  <a:pt x="21" y="89"/>
                  <a:pt x="22" y="90"/>
                </a:cubicBezTo>
                <a:close/>
                <a:moveTo>
                  <a:pt x="38" y="93"/>
                </a:moveTo>
                <a:cubicBezTo>
                  <a:pt x="69" y="93"/>
                  <a:pt x="69" y="93"/>
                  <a:pt x="69" y="93"/>
                </a:cubicBezTo>
                <a:cubicBezTo>
                  <a:pt x="69" y="87"/>
                  <a:pt x="69" y="87"/>
                  <a:pt x="69" y="87"/>
                </a:cubicBezTo>
                <a:cubicBezTo>
                  <a:pt x="56" y="87"/>
                  <a:pt x="56" y="87"/>
                  <a:pt x="56" y="87"/>
                </a:cubicBezTo>
                <a:cubicBezTo>
                  <a:pt x="38" y="93"/>
                  <a:pt x="38" y="93"/>
                  <a:pt x="38" y="93"/>
                </a:cubicBezTo>
                <a:close/>
                <a:moveTo>
                  <a:pt x="66" y="60"/>
                </a:moveTo>
                <a:cubicBezTo>
                  <a:pt x="71" y="52"/>
                  <a:pt x="71" y="52"/>
                  <a:pt x="71" y="52"/>
                </a:cubicBezTo>
                <a:cubicBezTo>
                  <a:pt x="43" y="32"/>
                  <a:pt x="43" y="32"/>
                  <a:pt x="43" y="32"/>
                </a:cubicBezTo>
                <a:cubicBezTo>
                  <a:pt x="37" y="40"/>
                  <a:pt x="37" y="40"/>
                  <a:pt x="37" y="40"/>
                </a:cubicBezTo>
                <a:cubicBezTo>
                  <a:pt x="66" y="60"/>
                  <a:pt x="66" y="60"/>
                  <a:pt x="66" y="60"/>
                </a:cubicBezTo>
                <a:close/>
                <a:moveTo>
                  <a:pt x="11" y="99"/>
                </a:moveTo>
                <a:cubicBezTo>
                  <a:pt x="20" y="98"/>
                  <a:pt x="20" y="98"/>
                  <a:pt x="20" y="98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77" y="34"/>
                  <a:pt x="77" y="34"/>
                  <a:pt x="77" y="34"/>
                </a:cubicBezTo>
                <a:cubicBezTo>
                  <a:pt x="47" y="24"/>
                  <a:pt x="47" y="24"/>
                  <a:pt x="47" y="24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99"/>
                  <a:pt x="10" y="99"/>
                  <a:pt x="10" y="99"/>
                </a:cubicBezTo>
                <a:lnTo>
                  <a:pt x="11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787775" y="1325880"/>
            <a:ext cx="7666355" cy="47078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indent="457200" fontAlgn="auto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果有人朝你开枪，最好的办法就是跳进游泳池，只要半米多深的水就能把子弹的速度降到非致命的程度。类似现象在宇宙中也会发生。对那些运动速度直逼光速的粒子，充斥在宇宙中的微波背景辐射就犹如一片稠密的海洋。一个粒子只要在其中穿行几亿光年，它的速度就会大幅下降。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根据上述文字能够推出的是：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A.稠密的海洋可以减缓粒子的穿行速度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B.跳进游泳池能够抵御子弹的致命袭击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C.在宇宙中穿行，粒子速度会大幅下降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D.微波辐射能缓冲穿行其间粒子的速度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 bwMode="auto">
          <a:xfrm>
            <a:off x="827723" y="1310323"/>
            <a:ext cx="2613025" cy="4094162"/>
            <a:chOff x="643035" y="1576619"/>
            <a:chExt cx="2613025" cy="4094163"/>
          </a:xfrm>
        </p:grpSpPr>
        <p:sp>
          <p:nvSpPr>
            <p:cNvPr id="22" name="矩形 21"/>
            <p:cNvSpPr/>
            <p:nvPr/>
          </p:nvSpPr>
          <p:spPr>
            <a:xfrm>
              <a:off x="643035" y="1576619"/>
              <a:ext cx="2613025" cy="4094163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5" name="矩形 6"/>
            <p:cNvSpPr>
              <a:spLocks noChangeArrowheads="1"/>
            </p:cNvSpPr>
            <p:nvPr/>
          </p:nvSpPr>
          <p:spPr bwMode="auto">
            <a:xfrm>
              <a:off x="1179610" y="4186469"/>
              <a:ext cx="1539875" cy="1198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细节型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题目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练习二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643035" y="3484794"/>
              <a:ext cx="261302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Freeform 179"/>
          <p:cNvSpPr>
            <a:spLocks noEditPoints="1"/>
          </p:cNvSpPr>
          <p:nvPr/>
        </p:nvSpPr>
        <p:spPr bwMode="auto">
          <a:xfrm>
            <a:off x="1673860" y="1789430"/>
            <a:ext cx="920750" cy="1054735"/>
          </a:xfrm>
          <a:custGeom>
            <a:avLst/>
            <a:gdLst>
              <a:gd name="T0" fmla="*/ 47 w 87"/>
              <a:gd name="T1" fmla="*/ 0 h 114"/>
              <a:gd name="T2" fmla="*/ 50 w 87"/>
              <a:gd name="T3" fmla="*/ 1 h 114"/>
              <a:gd name="T4" fmla="*/ 87 w 87"/>
              <a:gd name="T5" fmla="*/ 28 h 114"/>
              <a:gd name="T6" fmla="*/ 87 w 87"/>
              <a:gd name="T7" fmla="*/ 109 h 114"/>
              <a:gd name="T8" fmla="*/ 82 w 87"/>
              <a:gd name="T9" fmla="*/ 114 h 114"/>
              <a:gd name="T10" fmla="*/ 14 w 87"/>
              <a:gd name="T11" fmla="*/ 114 h 114"/>
              <a:gd name="T12" fmla="*/ 2 w 87"/>
              <a:gd name="T13" fmla="*/ 105 h 114"/>
              <a:gd name="T14" fmla="*/ 0 w 87"/>
              <a:gd name="T15" fmla="*/ 101 h 114"/>
              <a:gd name="T16" fmla="*/ 0 w 87"/>
              <a:gd name="T17" fmla="*/ 0 h 114"/>
              <a:gd name="T18" fmla="*/ 22 w 87"/>
              <a:gd name="T19" fmla="*/ 90 h 114"/>
              <a:gd name="T20" fmla="*/ 33 w 87"/>
              <a:gd name="T21" fmla="*/ 67 h 114"/>
              <a:gd name="T22" fmla="*/ 43 w 87"/>
              <a:gd name="T23" fmla="*/ 74 h 114"/>
              <a:gd name="T24" fmla="*/ 25 w 87"/>
              <a:gd name="T25" fmla="*/ 92 h 114"/>
              <a:gd name="T26" fmla="*/ 52 w 87"/>
              <a:gd name="T27" fmla="*/ 84 h 114"/>
              <a:gd name="T28" fmla="*/ 55 w 87"/>
              <a:gd name="T29" fmla="*/ 56 h 114"/>
              <a:gd name="T30" fmla="*/ 55 w 87"/>
              <a:gd name="T31" fmla="*/ 56 h 114"/>
              <a:gd name="T32" fmla="*/ 55 w 87"/>
              <a:gd name="T33" fmla="*/ 56 h 114"/>
              <a:gd name="T34" fmla="*/ 54 w 87"/>
              <a:gd name="T35" fmla="*/ 56 h 114"/>
              <a:gd name="T36" fmla="*/ 54 w 87"/>
              <a:gd name="T37" fmla="*/ 56 h 114"/>
              <a:gd name="T38" fmla="*/ 54 w 87"/>
              <a:gd name="T39" fmla="*/ 55 h 114"/>
              <a:gd name="T40" fmla="*/ 53 w 87"/>
              <a:gd name="T41" fmla="*/ 55 h 114"/>
              <a:gd name="T42" fmla="*/ 53 w 87"/>
              <a:gd name="T43" fmla="*/ 55 h 114"/>
              <a:gd name="T44" fmla="*/ 53 w 87"/>
              <a:gd name="T45" fmla="*/ 55 h 114"/>
              <a:gd name="T46" fmla="*/ 53 w 87"/>
              <a:gd name="T47" fmla="*/ 55 h 114"/>
              <a:gd name="T48" fmla="*/ 52 w 87"/>
              <a:gd name="T49" fmla="*/ 54 h 114"/>
              <a:gd name="T50" fmla="*/ 52 w 87"/>
              <a:gd name="T51" fmla="*/ 54 h 114"/>
              <a:gd name="T52" fmla="*/ 52 w 87"/>
              <a:gd name="T53" fmla="*/ 54 h 114"/>
              <a:gd name="T54" fmla="*/ 49 w 87"/>
              <a:gd name="T55" fmla="*/ 52 h 114"/>
              <a:gd name="T56" fmla="*/ 49 w 87"/>
              <a:gd name="T57" fmla="*/ 52 h 114"/>
              <a:gd name="T58" fmla="*/ 48 w 87"/>
              <a:gd name="T59" fmla="*/ 51 h 114"/>
              <a:gd name="T60" fmla="*/ 48 w 87"/>
              <a:gd name="T61" fmla="*/ 51 h 114"/>
              <a:gd name="T62" fmla="*/ 48 w 87"/>
              <a:gd name="T63" fmla="*/ 51 h 114"/>
              <a:gd name="T64" fmla="*/ 47 w 87"/>
              <a:gd name="T65" fmla="*/ 51 h 114"/>
              <a:gd name="T66" fmla="*/ 47 w 87"/>
              <a:gd name="T67" fmla="*/ 51 h 114"/>
              <a:gd name="T68" fmla="*/ 47 w 87"/>
              <a:gd name="T69" fmla="*/ 50 h 114"/>
              <a:gd name="T70" fmla="*/ 47 w 87"/>
              <a:gd name="T71" fmla="*/ 50 h 114"/>
              <a:gd name="T72" fmla="*/ 46 w 87"/>
              <a:gd name="T73" fmla="*/ 50 h 114"/>
              <a:gd name="T74" fmla="*/ 46 w 87"/>
              <a:gd name="T75" fmla="*/ 50 h 114"/>
              <a:gd name="T76" fmla="*/ 46 w 87"/>
              <a:gd name="T77" fmla="*/ 50 h 114"/>
              <a:gd name="T78" fmla="*/ 45 w 87"/>
              <a:gd name="T79" fmla="*/ 49 h 114"/>
              <a:gd name="T80" fmla="*/ 40 w 87"/>
              <a:gd name="T81" fmla="*/ 45 h 114"/>
              <a:gd name="T82" fmla="*/ 20 w 87"/>
              <a:gd name="T83" fmla="*/ 88 h 114"/>
              <a:gd name="T84" fmla="*/ 38 w 87"/>
              <a:gd name="T85" fmla="*/ 93 h 114"/>
              <a:gd name="T86" fmla="*/ 69 w 87"/>
              <a:gd name="T87" fmla="*/ 87 h 114"/>
              <a:gd name="T88" fmla="*/ 38 w 87"/>
              <a:gd name="T89" fmla="*/ 93 h 114"/>
              <a:gd name="T90" fmla="*/ 71 w 87"/>
              <a:gd name="T91" fmla="*/ 52 h 114"/>
              <a:gd name="T92" fmla="*/ 37 w 87"/>
              <a:gd name="T93" fmla="*/ 40 h 114"/>
              <a:gd name="T94" fmla="*/ 11 w 87"/>
              <a:gd name="T95" fmla="*/ 99 h 114"/>
              <a:gd name="T96" fmla="*/ 20 w 87"/>
              <a:gd name="T97" fmla="*/ 104 h 114"/>
              <a:gd name="T98" fmla="*/ 77 w 87"/>
              <a:gd name="T99" fmla="*/ 34 h 114"/>
              <a:gd name="T100" fmla="*/ 46 w 87"/>
              <a:gd name="T101" fmla="*/ 11 h 114"/>
              <a:gd name="T102" fmla="*/ 10 w 87"/>
              <a:gd name="T103" fmla="*/ 10 h 114"/>
              <a:gd name="T104" fmla="*/ 11 w 87"/>
              <a:gd name="T105" fmla="*/ 9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7" h="114">
                <a:moveTo>
                  <a:pt x="5" y="0"/>
                </a:moveTo>
                <a:cubicBezTo>
                  <a:pt x="47" y="0"/>
                  <a:pt x="47" y="0"/>
                  <a:pt x="47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50" y="1"/>
                  <a:pt x="50" y="1"/>
                  <a:pt x="50" y="1"/>
                </a:cubicBezTo>
                <a:cubicBezTo>
                  <a:pt x="85" y="27"/>
                  <a:pt x="85" y="27"/>
                  <a:pt x="85" y="27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31"/>
                  <a:pt x="87" y="31"/>
                  <a:pt x="87" y="31"/>
                </a:cubicBezTo>
                <a:cubicBezTo>
                  <a:pt x="87" y="109"/>
                  <a:pt x="87" y="109"/>
                  <a:pt x="87" y="109"/>
                </a:cubicBezTo>
                <a:cubicBezTo>
                  <a:pt x="87" y="114"/>
                  <a:pt x="87" y="114"/>
                  <a:pt x="87" y="114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16" y="114"/>
                  <a:pt x="16" y="114"/>
                  <a:pt x="16" y="114"/>
                </a:cubicBezTo>
                <a:cubicBezTo>
                  <a:pt x="14" y="114"/>
                  <a:pt x="14" y="114"/>
                  <a:pt x="14" y="114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2" y="105"/>
                  <a:pt x="2" y="105"/>
                  <a:pt x="2" y="105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5"/>
                  <a:pt x="0" y="5"/>
                  <a:pt x="0" y="5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lose/>
                <a:moveTo>
                  <a:pt x="22" y="90"/>
                </a:moveTo>
                <a:cubicBezTo>
                  <a:pt x="33" y="75"/>
                  <a:pt x="33" y="75"/>
                  <a:pt x="33" y="75"/>
                </a:cubicBezTo>
                <a:cubicBezTo>
                  <a:pt x="31" y="73"/>
                  <a:pt x="31" y="69"/>
                  <a:pt x="33" y="67"/>
                </a:cubicBezTo>
                <a:cubicBezTo>
                  <a:pt x="35" y="64"/>
                  <a:pt x="39" y="63"/>
                  <a:pt x="41" y="65"/>
                </a:cubicBezTo>
                <a:cubicBezTo>
                  <a:pt x="44" y="67"/>
                  <a:pt x="45" y="71"/>
                  <a:pt x="43" y="74"/>
                </a:cubicBezTo>
                <a:cubicBezTo>
                  <a:pt x="41" y="77"/>
                  <a:pt x="38" y="78"/>
                  <a:pt x="36" y="77"/>
                </a:cubicBezTo>
                <a:cubicBezTo>
                  <a:pt x="25" y="92"/>
                  <a:pt x="25" y="92"/>
                  <a:pt x="25" y="92"/>
                </a:cubicBezTo>
                <a:cubicBezTo>
                  <a:pt x="26" y="92"/>
                  <a:pt x="26" y="93"/>
                  <a:pt x="27" y="93"/>
                </a:cubicBezTo>
                <a:cubicBezTo>
                  <a:pt x="35" y="90"/>
                  <a:pt x="44" y="87"/>
                  <a:pt x="52" y="84"/>
                </a:cubicBezTo>
                <a:cubicBezTo>
                  <a:pt x="52" y="76"/>
                  <a:pt x="55" y="68"/>
                  <a:pt x="61" y="60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49"/>
                  <a:pt x="45" y="49"/>
                  <a:pt x="45" y="49"/>
                </a:cubicBezTo>
                <a:cubicBezTo>
                  <a:pt x="45" y="49"/>
                  <a:pt x="45" y="49"/>
                  <a:pt x="45" y="49"/>
                </a:cubicBezTo>
                <a:cubicBezTo>
                  <a:pt x="40" y="45"/>
                  <a:pt x="40" y="45"/>
                  <a:pt x="40" y="45"/>
                </a:cubicBezTo>
                <a:cubicBezTo>
                  <a:pt x="34" y="53"/>
                  <a:pt x="28" y="59"/>
                  <a:pt x="20" y="62"/>
                </a:cubicBezTo>
                <a:cubicBezTo>
                  <a:pt x="20" y="71"/>
                  <a:pt x="20" y="79"/>
                  <a:pt x="20" y="88"/>
                </a:cubicBezTo>
                <a:cubicBezTo>
                  <a:pt x="21" y="89"/>
                  <a:pt x="21" y="89"/>
                  <a:pt x="22" y="90"/>
                </a:cubicBezTo>
                <a:close/>
                <a:moveTo>
                  <a:pt x="38" y="93"/>
                </a:moveTo>
                <a:cubicBezTo>
                  <a:pt x="69" y="93"/>
                  <a:pt x="69" y="93"/>
                  <a:pt x="69" y="93"/>
                </a:cubicBezTo>
                <a:cubicBezTo>
                  <a:pt x="69" y="87"/>
                  <a:pt x="69" y="87"/>
                  <a:pt x="69" y="87"/>
                </a:cubicBezTo>
                <a:cubicBezTo>
                  <a:pt x="56" y="87"/>
                  <a:pt x="56" y="87"/>
                  <a:pt x="56" y="87"/>
                </a:cubicBezTo>
                <a:cubicBezTo>
                  <a:pt x="38" y="93"/>
                  <a:pt x="38" y="93"/>
                  <a:pt x="38" y="93"/>
                </a:cubicBezTo>
                <a:close/>
                <a:moveTo>
                  <a:pt x="66" y="60"/>
                </a:moveTo>
                <a:cubicBezTo>
                  <a:pt x="71" y="52"/>
                  <a:pt x="71" y="52"/>
                  <a:pt x="71" y="52"/>
                </a:cubicBezTo>
                <a:cubicBezTo>
                  <a:pt x="43" y="32"/>
                  <a:pt x="43" y="32"/>
                  <a:pt x="43" y="32"/>
                </a:cubicBezTo>
                <a:cubicBezTo>
                  <a:pt x="37" y="40"/>
                  <a:pt x="37" y="40"/>
                  <a:pt x="37" y="40"/>
                </a:cubicBezTo>
                <a:cubicBezTo>
                  <a:pt x="66" y="60"/>
                  <a:pt x="66" y="60"/>
                  <a:pt x="66" y="60"/>
                </a:cubicBezTo>
                <a:close/>
                <a:moveTo>
                  <a:pt x="11" y="99"/>
                </a:moveTo>
                <a:cubicBezTo>
                  <a:pt x="20" y="98"/>
                  <a:pt x="20" y="98"/>
                  <a:pt x="20" y="98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77" y="34"/>
                  <a:pt x="77" y="34"/>
                  <a:pt x="77" y="34"/>
                </a:cubicBezTo>
                <a:cubicBezTo>
                  <a:pt x="47" y="24"/>
                  <a:pt x="47" y="24"/>
                  <a:pt x="47" y="24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99"/>
                  <a:pt x="10" y="99"/>
                  <a:pt x="10" y="99"/>
                </a:cubicBezTo>
                <a:lnTo>
                  <a:pt x="11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pic>
        <p:nvPicPr>
          <p:cNvPr id="3" name="图片 2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76" name="Freeform 179"/>
          <p:cNvSpPr>
            <a:spLocks noEditPoints="1"/>
          </p:cNvSpPr>
          <p:nvPr/>
        </p:nvSpPr>
        <p:spPr bwMode="auto">
          <a:xfrm>
            <a:off x="7160895" y="1950085"/>
            <a:ext cx="920750" cy="1054735"/>
          </a:xfrm>
          <a:custGeom>
            <a:avLst/>
            <a:gdLst>
              <a:gd name="T0" fmla="*/ 47 w 87"/>
              <a:gd name="T1" fmla="*/ 0 h 114"/>
              <a:gd name="T2" fmla="*/ 50 w 87"/>
              <a:gd name="T3" fmla="*/ 1 h 114"/>
              <a:gd name="T4" fmla="*/ 87 w 87"/>
              <a:gd name="T5" fmla="*/ 28 h 114"/>
              <a:gd name="T6" fmla="*/ 87 w 87"/>
              <a:gd name="T7" fmla="*/ 109 h 114"/>
              <a:gd name="T8" fmla="*/ 82 w 87"/>
              <a:gd name="T9" fmla="*/ 114 h 114"/>
              <a:gd name="T10" fmla="*/ 14 w 87"/>
              <a:gd name="T11" fmla="*/ 114 h 114"/>
              <a:gd name="T12" fmla="*/ 2 w 87"/>
              <a:gd name="T13" fmla="*/ 105 h 114"/>
              <a:gd name="T14" fmla="*/ 0 w 87"/>
              <a:gd name="T15" fmla="*/ 101 h 114"/>
              <a:gd name="T16" fmla="*/ 0 w 87"/>
              <a:gd name="T17" fmla="*/ 0 h 114"/>
              <a:gd name="T18" fmla="*/ 22 w 87"/>
              <a:gd name="T19" fmla="*/ 90 h 114"/>
              <a:gd name="T20" fmla="*/ 33 w 87"/>
              <a:gd name="T21" fmla="*/ 67 h 114"/>
              <a:gd name="T22" fmla="*/ 43 w 87"/>
              <a:gd name="T23" fmla="*/ 74 h 114"/>
              <a:gd name="T24" fmla="*/ 25 w 87"/>
              <a:gd name="T25" fmla="*/ 92 h 114"/>
              <a:gd name="T26" fmla="*/ 52 w 87"/>
              <a:gd name="T27" fmla="*/ 84 h 114"/>
              <a:gd name="T28" fmla="*/ 55 w 87"/>
              <a:gd name="T29" fmla="*/ 56 h 114"/>
              <a:gd name="T30" fmla="*/ 55 w 87"/>
              <a:gd name="T31" fmla="*/ 56 h 114"/>
              <a:gd name="T32" fmla="*/ 55 w 87"/>
              <a:gd name="T33" fmla="*/ 56 h 114"/>
              <a:gd name="T34" fmla="*/ 54 w 87"/>
              <a:gd name="T35" fmla="*/ 56 h 114"/>
              <a:gd name="T36" fmla="*/ 54 w 87"/>
              <a:gd name="T37" fmla="*/ 56 h 114"/>
              <a:gd name="T38" fmla="*/ 54 w 87"/>
              <a:gd name="T39" fmla="*/ 55 h 114"/>
              <a:gd name="T40" fmla="*/ 53 w 87"/>
              <a:gd name="T41" fmla="*/ 55 h 114"/>
              <a:gd name="T42" fmla="*/ 53 w 87"/>
              <a:gd name="T43" fmla="*/ 55 h 114"/>
              <a:gd name="T44" fmla="*/ 53 w 87"/>
              <a:gd name="T45" fmla="*/ 55 h 114"/>
              <a:gd name="T46" fmla="*/ 53 w 87"/>
              <a:gd name="T47" fmla="*/ 55 h 114"/>
              <a:gd name="T48" fmla="*/ 52 w 87"/>
              <a:gd name="T49" fmla="*/ 54 h 114"/>
              <a:gd name="T50" fmla="*/ 52 w 87"/>
              <a:gd name="T51" fmla="*/ 54 h 114"/>
              <a:gd name="T52" fmla="*/ 52 w 87"/>
              <a:gd name="T53" fmla="*/ 54 h 114"/>
              <a:gd name="T54" fmla="*/ 49 w 87"/>
              <a:gd name="T55" fmla="*/ 52 h 114"/>
              <a:gd name="T56" fmla="*/ 49 w 87"/>
              <a:gd name="T57" fmla="*/ 52 h 114"/>
              <a:gd name="T58" fmla="*/ 48 w 87"/>
              <a:gd name="T59" fmla="*/ 51 h 114"/>
              <a:gd name="T60" fmla="*/ 48 w 87"/>
              <a:gd name="T61" fmla="*/ 51 h 114"/>
              <a:gd name="T62" fmla="*/ 48 w 87"/>
              <a:gd name="T63" fmla="*/ 51 h 114"/>
              <a:gd name="T64" fmla="*/ 47 w 87"/>
              <a:gd name="T65" fmla="*/ 51 h 114"/>
              <a:gd name="T66" fmla="*/ 47 w 87"/>
              <a:gd name="T67" fmla="*/ 51 h 114"/>
              <a:gd name="T68" fmla="*/ 47 w 87"/>
              <a:gd name="T69" fmla="*/ 50 h 114"/>
              <a:gd name="T70" fmla="*/ 47 w 87"/>
              <a:gd name="T71" fmla="*/ 50 h 114"/>
              <a:gd name="T72" fmla="*/ 46 w 87"/>
              <a:gd name="T73" fmla="*/ 50 h 114"/>
              <a:gd name="T74" fmla="*/ 46 w 87"/>
              <a:gd name="T75" fmla="*/ 50 h 114"/>
              <a:gd name="T76" fmla="*/ 46 w 87"/>
              <a:gd name="T77" fmla="*/ 50 h 114"/>
              <a:gd name="T78" fmla="*/ 45 w 87"/>
              <a:gd name="T79" fmla="*/ 49 h 114"/>
              <a:gd name="T80" fmla="*/ 40 w 87"/>
              <a:gd name="T81" fmla="*/ 45 h 114"/>
              <a:gd name="T82" fmla="*/ 20 w 87"/>
              <a:gd name="T83" fmla="*/ 88 h 114"/>
              <a:gd name="T84" fmla="*/ 38 w 87"/>
              <a:gd name="T85" fmla="*/ 93 h 114"/>
              <a:gd name="T86" fmla="*/ 69 w 87"/>
              <a:gd name="T87" fmla="*/ 87 h 114"/>
              <a:gd name="T88" fmla="*/ 38 w 87"/>
              <a:gd name="T89" fmla="*/ 93 h 114"/>
              <a:gd name="T90" fmla="*/ 71 w 87"/>
              <a:gd name="T91" fmla="*/ 52 h 114"/>
              <a:gd name="T92" fmla="*/ 37 w 87"/>
              <a:gd name="T93" fmla="*/ 40 h 114"/>
              <a:gd name="T94" fmla="*/ 11 w 87"/>
              <a:gd name="T95" fmla="*/ 99 h 114"/>
              <a:gd name="T96" fmla="*/ 20 w 87"/>
              <a:gd name="T97" fmla="*/ 104 h 114"/>
              <a:gd name="T98" fmla="*/ 77 w 87"/>
              <a:gd name="T99" fmla="*/ 34 h 114"/>
              <a:gd name="T100" fmla="*/ 46 w 87"/>
              <a:gd name="T101" fmla="*/ 11 h 114"/>
              <a:gd name="T102" fmla="*/ 10 w 87"/>
              <a:gd name="T103" fmla="*/ 10 h 114"/>
              <a:gd name="T104" fmla="*/ 11 w 87"/>
              <a:gd name="T105" fmla="*/ 9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7" h="114">
                <a:moveTo>
                  <a:pt x="5" y="0"/>
                </a:moveTo>
                <a:cubicBezTo>
                  <a:pt x="47" y="0"/>
                  <a:pt x="47" y="0"/>
                  <a:pt x="47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50" y="1"/>
                  <a:pt x="50" y="1"/>
                  <a:pt x="50" y="1"/>
                </a:cubicBezTo>
                <a:cubicBezTo>
                  <a:pt x="85" y="27"/>
                  <a:pt x="85" y="27"/>
                  <a:pt x="85" y="27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31"/>
                  <a:pt x="87" y="31"/>
                  <a:pt x="87" y="31"/>
                </a:cubicBezTo>
                <a:cubicBezTo>
                  <a:pt x="87" y="109"/>
                  <a:pt x="87" y="109"/>
                  <a:pt x="87" y="109"/>
                </a:cubicBezTo>
                <a:cubicBezTo>
                  <a:pt x="87" y="114"/>
                  <a:pt x="87" y="114"/>
                  <a:pt x="87" y="114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16" y="114"/>
                  <a:pt x="16" y="114"/>
                  <a:pt x="16" y="114"/>
                </a:cubicBezTo>
                <a:cubicBezTo>
                  <a:pt x="14" y="114"/>
                  <a:pt x="14" y="114"/>
                  <a:pt x="14" y="114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2" y="105"/>
                  <a:pt x="2" y="105"/>
                  <a:pt x="2" y="105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5"/>
                  <a:pt x="0" y="5"/>
                  <a:pt x="0" y="5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lose/>
                <a:moveTo>
                  <a:pt x="22" y="90"/>
                </a:moveTo>
                <a:cubicBezTo>
                  <a:pt x="33" y="75"/>
                  <a:pt x="33" y="75"/>
                  <a:pt x="33" y="75"/>
                </a:cubicBezTo>
                <a:cubicBezTo>
                  <a:pt x="31" y="73"/>
                  <a:pt x="31" y="69"/>
                  <a:pt x="33" y="67"/>
                </a:cubicBezTo>
                <a:cubicBezTo>
                  <a:pt x="35" y="64"/>
                  <a:pt x="39" y="63"/>
                  <a:pt x="41" y="65"/>
                </a:cubicBezTo>
                <a:cubicBezTo>
                  <a:pt x="44" y="67"/>
                  <a:pt x="45" y="71"/>
                  <a:pt x="43" y="74"/>
                </a:cubicBezTo>
                <a:cubicBezTo>
                  <a:pt x="41" y="77"/>
                  <a:pt x="38" y="78"/>
                  <a:pt x="36" y="77"/>
                </a:cubicBezTo>
                <a:cubicBezTo>
                  <a:pt x="25" y="92"/>
                  <a:pt x="25" y="92"/>
                  <a:pt x="25" y="92"/>
                </a:cubicBezTo>
                <a:cubicBezTo>
                  <a:pt x="26" y="92"/>
                  <a:pt x="26" y="93"/>
                  <a:pt x="27" y="93"/>
                </a:cubicBezTo>
                <a:cubicBezTo>
                  <a:pt x="35" y="90"/>
                  <a:pt x="44" y="87"/>
                  <a:pt x="52" y="84"/>
                </a:cubicBezTo>
                <a:cubicBezTo>
                  <a:pt x="52" y="76"/>
                  <a:pt x="55" y="68"/>
                  <a:pt x="61" y="60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49"/>
                  <a:pt x="45" y="49"/>
                  <a:pt x="45" y="49"/>
                </a:cubicBezTo>
                <a:cubicBezTo>
                  <a:pt x="45" y="49"/>
                  <a:pt x="45" y="49"/>
                  <a:pt x="45" y="49"/>
                </a:cubicBezTo>
                <a:cubicBezTo>
                  <a:pt x="40" y="45"/>
                  <a:pt x="40" y="45"/>
                  <a:pt x="40" y="45"/>
                </a:cubicBezTo>
                <a:cubicBezTo>
                  <a:pt x="34" y="53"/>
                  <a:pt x="28" y="59"/>
                  <a:pt x="20" y="62"/>
                </a:cubicBezTo>
                <a:cubicBezTo>
                  <a:pt x="20" y="71"/>
                  <a:pt x="20" y="79"/>
                  <a:pt x="20" y="88"/>
                </a:cubicBezTo>
                <a:cubicBezTo>
                  <a:pt x="21" y="89"/>
                  <a:pt x="21" y="89"/>
                  <a:pt x="22" y="90"/>
                </a:cubicBezTo>
                <a:close/>
                <a:moveTo>
                  <a:pt x="38" y="93"/>
                </a:moveTo>
                <a:cubicBezTo>
                  <a:pt x="69" y="93"/>
                  <a:pt x="69" y="93"/>
                  <a:pt x="69" y="93"/>
                </a:cubicBezTo>
                <a:cubicBezTo>
                  <a:pt x="69" y="87"/>
                  <a:pt x="69" y="87"/>
                  <a:pt x="69" y="87"/>
                </a:cubicBezTo>
                <a:cubicBezTo>
                  <a:pt x="56" y="87"/>
                  <a:pt x="56" y="87"/>
                  <a:pt x="56" y="87"/>
                </a:cubicBezTo>
                <a:cubicBezTo>
                  <a:pt x="38" y="93"/>
                  <a:pt x="38" y="93"/>
                  <a:pt x="38" y="93"/>
                </a:cubicBezTo>
                <a:close/>
                <a:moveTo>
                  <a:pt x="66" y="60"/>
                </a:moveTo>
                <a:cubicBezTo>
                  <a:pt x="71" y="52"/>
                  <a:pt x="71" y="52"/>
                  <a:pt x="71" y="52"/>
                </a:cubicBezTo>
                <a:cubicBezTo>
                  <a:pt x="43" y="32"/>
                  <a:pt x="43" y="32"/>
                  <a:pt x="43" y="32"/>
                </a:cubicBezTo>
                <a:cubicBezTo>
                  <a:pt x="37" y="40"/>
                  <a:pt x="37" y="40"/>
                  <a:pt x="37" y="40"/>
                </a:cubicBezTo>
                <a:cubicBezTo>
                  <a:pt x="66" y="60"/>
                  <a:pt x="66" y="60"/>
                  <a:pt x="66" y="60"/>
                </a:cubicBezTo>
                <a:close/>
                <a:moveTo>
                  <a:pt x="11" y="99"/>
                </a:moveTo>
                <a:cubicBezTo>
                  <a:pt x="20" y="98"/>
                  <a:pt x="20" y="98"/>
                  <a:pt x="20" y="98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77" y="34"/>
                  <a:pt x="77" y="34"/>
                  <a:pt x="77" y="34"/>
                </a:cubicBezTo>
                <a:cubicBezTo>
                  <a:pt x="47" y="24"/>
                  <a:pt x="47" y="24"/>
                  <a:pt x="47" y="24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99"/>
                  <a:pt x="10" y="99"/>
                  <a:pt x="10" y="99"/>
                </a:cubicBezTo>
                <a:lnTo>
                  <a:pt x="11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787775" y="1325880"/>
            <a:ext cx="7666355" cy="47078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indent="457200" fontAlgn="auto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如果有人朝你开枪，最好的办法就是跳进游泳池，</a:t>
            </a:r>
            <a:r>
              <a:rPr sz="2000" b="1" u="sng" dirty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只要</a:t>
            </a:r>
            <a:r>
              <a:rPr sz="2000" dirty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半米多深的水就能把子弹的速度降到非致命的程度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。类似现象在宇宙中也会发生。对那些运动速度直逼光速的粒子，</a:t>
            </a:r>
            <a:r>
              <a:rPr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充斥在宇宙中的微波背景辐射就</a:t>
            </a:r>
            <a:r>
              <a:rPr sz="2000" b="1" u="sng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犹如</a:t>
            </a:r>
            <a:r>
              <a:rPr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一片稠密的海洋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sz="2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一个粒子</a:t>
            </a:r>
            <a:r>
              <a:rPr sz="2000" b="1" u="sng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只要</a:t>
            </a:r>
            <a:r>
              <a:rPr sz="2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在其中穿行几亿光年，它的速度就会大幅下降。</a:t>
            </a:r>
            <a:endParaRPr sz="20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根据上述文字</a:t>
            </a:r>
            <a:r>
              <a:rPr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能够推出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的是：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稠密的海洋可以减缓粒子的穿行速度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sz="2000" dirty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B.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跳进游泳池能够抵御子弹的致命袭击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sz="2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C.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在宇宙中穿行，粒子速度会大幅下降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D.微波辐射能缓冲穿行其间粒子的速度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 bwMode="auto">
          <a:xfrm>
            <a:off x="827723" y="1310323"/>
            <a:ext cx="2613025" cy="4094162"/>
            <a:chOff x="643035" y="1576619"/>
            <a:chExt cx="2613025" cy="4094163"/>
          </a:xfrm>
        </p:grpSpPr>
        <p:sp>
          <p:nvSpPr>
            <p:cNvPr id="22" name="矩形 21"/>
            <p:cNvSpPr/>
            <p:nvPr/>
          </p:nvSpPr>
          <p:spPr>
            <a:xfrm>
              <a:off x="643035" y="1576619"/>
              <a:ext cx="2613025" cy="4094163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5" name="矩形 6"/>
            <p:cNvSpPr>
              <a:spLocks noChangeArrowheads="1"/>
            </p:cNvSpPr>
            <p:nvPr/>
          </p:nvSpPr>
          <p:spPr bwMode="auto">
            <a:xfrm>
              <a:off x="1179610" y="4186469"/>
              <a:ext cx="1539875" cy="1198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细节型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题目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练习二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643035" y="3484794"/>
              <a:ext cx="2613025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Freeform 179"/>
          <p:cNvSpPr>
            <a:spLocks noEditPoints="1"/>
          </p:cNvSpPr>
          <p:nvPr/>
        </p:nvSpPr>
        <p:spPr bwMode="auto">
          <a:xfrm>
            <a:off x="1673860" y="1789430"/>
            <a:ext cx="920750" cy="1054735"/>
          </a:xfrm>
          <a:custGeom>
            <a:avLst/>
            <a:gdLst>
              <a:gd name="T0" fmla="*/ 47 w 87"/>
              <a:gd name="T1" fmla="*/ 0 h 114"/>
              <a:gd name="T2" fmla="*/ 50 w 87"/>
              <a:gd name="T3" fmla="*/ 1 h 114"/>
              <a:gd name="T4" fmla="*/ 87 w 87"/>
              <a:gd name="T5" fmla="*/ 28 h 114"/>
              <a:gd name="T6" fmla="*/ 87 w 87"/>
              <a:gd name="T7" fmla="*/ 109 h 114"/>
              <a:gd name="T8" fmla="*/ 82 w 87"/>
              <a:gd name="T9" fmla="*/ 114 h 114"/>
              <a:gd name="T10" fmla="*/ 14 w 87"/>
              <a:gd name="T11" fmla="*/ 114 h 114"/>
              <a:gd name="T12" fmla="*/ 2 w 87"/>
              <a:gd name="T13" fmla="*/ 105 h 114"/>
              <a:gd name="T14" fmla="*/ 0 w 87"/>
              <a:gd name="T15" fmla="*/ 101 h 114"/>
              <a:gd name="T16" fmla="*/ 0 w 87"/>
              <a:gd name="T17" fmla="*/ 0 h 114"/>
              <a:gd name="T18" fmla="*/ 22 w 87"/>
              <a:gd name="T19" fmla="*/ 90 h 114"/>
              <a:gd name="T20" fmla="*/ 33 w 87"/>
              <a:gd name="T21" fmla="*/ 67 h 114"/>
              <a:gd name="T22" fmla="*/ 43 w 87"/>
              <a:gd name="T23" fmla="*/ 74 h 114"/>
              <a:gd name="T24" fmla="*/ 25 w 87"/>
              <a:gd name="T25" fmla="*/ 92 h 114"/>
              <a:gd name="T26" fmla="*/ 52 w 87"/>
              <a:gd name="T27" fmla="*/ 84 h 114"/>
              <a:gd name="T28" fmla="*/ 55 w 87"/>
              <a:gd name="T29" fmla="*/ 56 h 114"/>
              <a:gd name="T30" fmla="*/ 55 w 87"/>
              <a:gd name="T31" fmla="*/ 56 h 114"/>
              <a:gd name="T32" fmla="*/ 55 w 87"/>
              <a:gd name="T33" fmla="*/ 56 h 114"/>
              <a:gd name="T34" fmla="*/ 54 w 87"/>
              <a:gd name="T35" fmla="*/ 56 h 114"/>
              <a:gd name="T36" fmla="*/ 54 w 87"/>
              <a:gd name="T37" fmla="*/ 56 h 114"/>
              <a:gd name="T38" fmla="*/ 54 w 87"/>
              <a:gd name="T39" fmla="*/ 55 h 114"/>
              <a:gd name="T40" fmla="*/ 53 w 87"/>
              <a:gd name="T41" fmla="*/ 55 h 114"/>
              <a:gd name="T42" fmla="*/ 53 w 87"/>
              <a:gd name="T43" fmla="*/ 55 h 114"/>
              <a:gd name="T44" fmla="*/ 53 w 87"/>
              <a:gd name="T45" fmla="*/ 55 h 114"/>
              <a:gd name="T46" fmla="*/ 53 w 87"/>
              <a:gd name="T47" fmla="*/ 55 h 114"/>
              <a:gd name="T48" fmla="*/ 52 w 87"/>
              <a:gd name="T49" fmla="*/ 54 h 114"/>
              <a:gd name="T50" fmla="*/ 52 w 87"/>
              <a:gd name="T51" fmla="*/ 54 h 114"/>
              <a:gd name="T52" fmla="*/ 52 w 87"/>
              <a:gd name="T53" fmla="*/ 54 h 114"/>
              <a:gd name="T54" fmla="*/ 49 w 87"/>
              <a:gd name="T55" fmla="*/ 52 h 114"/>
              <a:gd name="T56" fmla="*/ 49 w 87"/>
              <a:gd name="T57" fmla="*/ 52 h 114"/>
              <a:gd name="T58" fmla="*/ 48 w 87"/>
              <a:gd name="T59" fmla="*/ 51 h 114"/>
              <a:gd name="T60" fmla="*/ 48 w 87"/>
              <a:gd name="T61" fmla="*/ 51 h 114"/>
              <a:gd name="T62" fmla="*/ 48 w 87"/>
              <a:gd name="T63" fmla="*/ 51 h 114"/>
              <a:gd name="T64" fmla="*/ 47 w 87"/>
              <a:gd name="T65" fmla="*/ 51 h 114"/>
              <a:gd name="T66" fmla="*/ 47 w 87"/>
              <a:gd name="T67" fmla="*/ 51 h 114"/>
              <a:gd name="T68" fmla="*/ 47 w 87"/>
              <a:gd name="T69" fmla="*/ 50 h 114"/>
              <a:gd name="T70" fmla="*/ 47 w 87"/>
              <a:gd name="T71" fmla="*/ 50 h 114"/>
              <a:gd name="T72" fmla="*/ 46 w 87"/>
              <a:gd name="T73" fmla="*/ 50 h 114"/>
              <a:gd name="T74" fmla="*/ 46 w 87"/>
              <a:gd name="T75" fmla="*/ 50 h 114"/>
              <a:gd name="T76" fmla="*/ 46 w 87"/>
              <a:gd name="T77" fmla="*/ 50 h 114"/>
              <a:gd name="T78" fmla="*/ 45 w 87"/>
              <a:gd name="T79" fmla="*/ 49 h 114"/>
              <a:gd name="T80" fmla="*/ 40 w 87"/>
              <a:gd name="T81" fmla="*/ 45 h 114"/>
              <a:gd name="T82" fmla="*/ 20 w 87"/>
              <a:gd name="T83" fmla="*/ 88 h 114"/>
              <a:gd name="T84" fmla="*/ 38 w 87"/>
              <a:gd name="T85" fmla="*/ 93 h 114"/>
              <a:gd name="T86" fmla="*/ 69 w 87"/>
              <a:gd name="T87" fmla="*/ 87 h 114"/>
              <a:gd name="T88" fmla="*/ 38 w 87"/>
              <a:gd name="T89" fmla="*/ 93 h 114"/>
              <a:gd name="T90" fmla="*/ 71 w 87"/>
              <a:gd name="T91" fmla="*/ 52 h 114"/>
              <a:gd name="T92" fmla="*/ 37 w 87"/>
              <a:gd name="T93" fmla="*/ 40 h 114"/>
              <a:gd name="T94" fmla="*/ 11 w 87"/>
              <a:gd name="T95" fmla="*/ 99 h 114"/>
              <a:gd name="T96" fmla="*/ 20 w 87"/>
              <a:gd name="T97" fmla="*/ 104 h 114"/>
              <a:gd name="T98" fmla="*/ 77 w 87"/>
              <a:gd name="T99" fmla="*/ 34 h 114"/>
              <a:gd name="T100" fmla="*/ 46 w 87"/>
              <a:gd name="T101" fmla="*/ 11 h 114"/>
              <a:gd name="T102" fmla="*/ 10 w 87"/>
              <a:gd name="T103" fmla="*/ 10 h 114"/>
              <a:gd name="T104" fmla="*/ 11 w 87"/>
              <a:gd name="T105" fmla="*/ 9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7" h="114">
                <a:moveTo>
                  <a:pt x="5" y="0"/>
                </a:moveTo>
                <a:cubicBezTo>
                  <a:pt x="47" y="0"/>
                  <a:pt x="47" y="0"/>
                  <a:pt x="47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50" y="1"/>
                  <a:pt x="50" y="1"/>
                  <a:pt x="50" y="1"/>
                </a:cubicBezTo>
                <a:cubicBezTo>
                  <a:pt x="85" y="27"/>
                  <a:pt x="85" y="27"/>
                  <a:pt x="85" y="27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31"/>
                  <a:pt x="87" y="31"/>
                  <a:pt x="87" y="31"/>
                </a:cubicBezTo>
                <a:cubicBezTo>
                  <a:pt x="87" y="109"/>
                  <a:pt x="87" y="109"/>
                  <a:pt x="87" y="109"/>
                </a:cubicBezTo>
                <a:cubicBezTo>
                  <a:pt x="87" y="114"/>
                  <a:pt x="87" y="114"/>
                  <a:pt x="87" y="114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16" y="114"/>
                  <a:pt x="16" y="114"/>
                  <a:pt x="16" y="114"/>
                </a:cubicBezTo>
                <a:cubicBezTo>
                  <a:pt x="14" y="114"/>
                  <a:pt x="14" y="114"/>
                  <a:pt x="14" y="114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2" y="105"/>
                  <a:pt x="2" y="105"/>
                  <a:pt x="2" y="105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5"/>
                  <a:pt x="0" y="5"/>
                  <a:pt x="0" y="5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lose/>
                <a:moveTo>
                  <a:pt x="22" y="90"/>
                </a:moveTo>
                <a:cubicBezTo>
                  <a:pt x="33" y="75"/>
                  <a:pt x="33" y="75"/>
                  <a:pt x="33" y="75"/>
                </a:cubicBezTo>
                <a:cubicBezTo>
                  <a:pt x="31" y="73"/>
                  <a:pt x="31" y="69"/>
                  <a:pt x="33" y="67"/>
                </a:cubicBezTo>
                <a:cubicBezTo>
                  <a:pt x="35" y="64"/>
                  <a:pt x="39" y="63"/>
                  <a:pt x="41" y="65"/>
                </a:cubicBezTo>
                <a:cubicBezTo>
                  <a:pt x="44" y="67"/>
                  <a:pt x="45" y="71"/>
                  <a:pt x="43" y="74"/>
                </a:cubicBezTo>
                <a:cubicBezTo>
                  <a:pt x="41" y="77"/>
                  <a:pt x="38" y="78"/>
                  <a:pt x="36" y="77"/>
                </a:cubicBezTo>
                <a:cubicBezTo>
                  <a:pt x="25" y="92"/>
                  <a:pt x="25" y="92"/>
                  <a:pt x="25" y="92"/>
                </a:cubicBezTo>
                <a:cubicBezTo>
                  <a:pt x="26" y="92"/>
                  <a:pt x="26" y="93"/>
                  <a:pt x="27" y="93"/>
                </a:cubicBezTo>
                <a:cubicBezTo>
                  <a:pt x="35" y="90"/>
                  <a:pt x="44" y="87"/>
                  <a:pt x="52" y="84"/>
                </a:cubicBezTo>
                <a:cubicBezTo>
                  <a:pt x="52" y="76"/>
                  <a:pt x="55" y="68"/>
                  <a:pt x="61" y="60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3" y="55"/>
                  <a:pt x="53" y="55"/>
                  <a:pt x="53" y="55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49"/>
                  <a:pt x="45" y="49"/>
                  <a:pt x="45" y="49"/>
                </a:cubicBezTo>
                <a:cubicBezTo>
                  <a:pt x="45" y="49"/>
                  <a:pt x="45" y="49"/>
                  <a:pt x="45" y="49"/>
                </a:cubicBezTo>
                <a:cubicBezTo>
                  <a:pt x="40" y="45"/>
                  <a:pt x="40" y="45"/>
                  <a:pt x="40" y="45"/>
                </a:cubicBezTo>
                <a:cubicBezTo>
                  <a:pt x="34" y="53"/>
                  <a:pt x="28" y="59"/>
                  <a:pt x="20" y="62"/>
                </a:cubicBezTo>
                <a:cubicBezTo>
                  <a:pt x="20" y="71"/>
                  <a:pt x="20" y="79"/>
                  <a:pt x="20" y="88"/>
                </a:cubicBezTo>
                <a:cubicBezTo>
                  <a:pt x="21" y="89"/>
                  <a:pt x="21" y="89"/>
                  <a:pt x="22" y="90"/>
                </a:cubicBezTo>
                <a:close/>
                <a:moveTo>
                  <a:pt x="38" y="93"/>
                </a:moveTo>
                <a:cubicBezTo>
                  <a:pt x="69" y="93"/>
                  <a:pt x="69" y="93"/>
                  <a:pt x="69" y="93"/>
                </a:cubicBezTo>
                <a:cubicBezTo>
                  <a:pt x="69" y="87"/>
                  <a:pt x="69" y="87"/>
                  <a:pt x="69" y="87"/>
                </a:cubicBezTo>
                <a:cubicBezTo>
                  <a:pt x="56" y="87"/>
                  <a:pt x="56" y="87"/>
                  <a:pt x="56" y="87"/>
                </a:cubicBezTo>
                <a:cubicBezTo>
                  <a:pt x="38" y="93"/>
                  <a:pt x="38" y="93"/>
                  <a:pt x="38" y="93"/>
                </a:cubicBezTo>
                <a:close/>
                <a:moveTo>
                  <a:pt x="66" y="60"/>
                </a:moveTo>
                <a:cubicBezTo>
                  <a:pt x="71" y="52"/>
                  <a:pt x="71" y="52"/>
                  <a:pt x="71" y="52"/>
                </a:cubicBezTo>
                <a:cubicBezTo>
                  <a:pt x="43" y="32"/>
                  <a:pt x="43" y="32"/>
                  <a:pt x="43" y="32"/>
                </a:cubicBezTo>
                <a:cubicBezTo>
                  <a:pt x="37" y="40"/>
                  <a:pt x="37" y="40"/>
                  <a:pt x="37" y="40"/>
                </a:cubicBezTo>
                <a:cubicBezTo>
                  <a:pt x="66" y="60"/>
                  <a:pt x="66" y="60"/>
                  <a:pt x="66" y="60"/>
                </a:cubicBezTo>
                <a:close/>
                <a:moveTo>
                  <a:pt x="11" y="99"/>
                </a:moveTo>
                <a:cubicBezTo>
                  <a:pt x="20" y="98"/>
                  <a:pt x="20" y="98"/>
                  <a:pt x="20" y="98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77" y="34"/>
                  <a:pt x="77" y="34"/>
                  <a:pt x="77" y="34"/>
                </a:cubicBezTo>
                <a:cubicBezTo>
                  <a:pt x="47" y="24"/>
                  <a:pt x="47" y="24"/>
                  <a:pt x="47" y="24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99"/>
                  <a:pt x="10" y="99"/>
                  <a:pt x="10" y="99"/>
                </a:cubicBezTo>
                <a:lnTo>
                  <a:pt x="11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  <p:sp>
        <p:nvSpPr>
          <p:cNvPr id="7" name="TextBox 4"/>
          <p:cNvSpPr txBox="1"/>
          <p:nvPr/>
        </p:nvSpPr>
        <p:spPr>
          <a:xfrm>
            <a:off x="4069080" y="5404168"/>
            <a:ext cx="54292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/>
            <a:r>
              <a:rPr lang="zh-CN" altLang="en-US" sz="3200" dirty="0">
                <a:solidFill>
                  <a:srgbClr val="FF0000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√</a:t>
            </a:r>
            <a:endParaRPr lang="zh-CN" altLang="en-US" sz="3200" dirty="0">
              <a:solidFill>
                <a:srgbClr val="FF0000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pic>
        <p:nvPicPr>
          <p:cNvPr id="3" name="图片 2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1" cstate="print">
            <a:lum brigh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3" t="35617" r="1175" b="1"/>
          <a:stretch>
            <a:fillRect/>
          </a:stretch>
        </p:blipFill>
        <p:spPr>
          <a:xfrm flipV="1">
            <a:off x="1456705" y="3877684"/>
            <a:ext cx="10735296" cy="3033891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2" t="49369" r="8167" b="2"/>
          <a:stretch>
            <a:fillRect/>
          </a:stretch>
        </p:blipFill>
        <p:spPr>
          <a:xfrm flipH="1">
            <a:off x="-48683" y="1"/>
            <a:ext cx="6083464" cy="1484784"/>
          </a:xfrm>
          <a:prstGeom prst="rect">
            <a:avLst/>
          </a:prstGeom>
        </p:spPr>
      </p:pic>
      <p:sp>
        <p:nvSpPr>
          <p:cNvPr id="31" name="이등변 삼각형 30"/>
          <p:cNvSpPr/>
          <p:nvPr/>
        </p:nvSpPr>
        <p:spPr>
          <a:xfrm rot="5400000">
            <a:off x="6719345" y="2060880"/>
            <a:ext cx="216403" cy="72008"/>
          </a:xfrm>
          <a:prstGeom prst="triangle">
            <a:avLst/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256475"/>
              </a:solidFill>
            </a:endParaRPr>
          </a:p>
        </p:txBody>
      </p:sp>
      <p:sp>
        <p:nvSpPr>
          <p:cNvPr id="33" name="이등변 삼각형 32"/>
          <p:cNvSpPr/>
          <p:nvPr/>
        </p:nvSpPr>
        <p:spPr>
          <a:xfrm rot="5400000">
            <a:off x="6728235" y="3070530"/>
            <a:ext cx="216403" cy="72008"/>
          </a:xfrm>
          <a:prstGeom prst="triangle">
            <a:avLst/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256475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975566" y="2859646"/>
            <a:ext cx="2526222" cy="494154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defRPr sz="2400" b="0">
                <a:solidFill>
                  <a:srgbClr val="25647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algn="l"/>
            <a:r>
              <a:rPr lang="zh-CN" altLang="en-US" sz="2800"/>
              <a:t>细节型</a:t>
            </a:r>
            <a:endParaRPr lang="zh-CN" altLang="en-US" sz="2800"/>
          </a:p>
        </p:txBody>
      </p:sp>
      <p:sp>
        <p:nvSpPr>
          <p:cNvPr id="19" name="文本框 18"/>
          <p:cNvSpPr txBox="1"/>
          <p:nvPr/>
        </p:nvSpPr>
        <p:spPr>
          <a:xfrm>
            <a:off x="6975566" y="1790681"/>
            <a:ext cx="2526222" cy="494154"/>
          </a:xfrm>
          <a:prstGeom prst="rect">
            <a:avLst/>
          </a:prstGeom>
        </p:spPr>
        <p:txBody>
          <a:bodyPr/>
          <a:lstStyle>
            <a:lvl1pPr lvl="0" indent="0">
              <a:spcBef>
                <a:spcPct val="20000"/>
              </a:spcBef>
              <a:buFont typeface="Arial" panose="020B0604020202020204" pitchFamily="34" charset="0"/>
              <a:buNone/>
              <a:defRPr sz="2400" b="0">
                <a:solidFill>
                  <a:srgbClr val="25647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zh-CN" altLang="en-US" sz="3600" b="1"/>
              <a:t>主观型</a:t>
            </a:r>
            <a:endParaRPr lang="zh-CN" altLang="en-US" sz="3200"/>
          </a:p>
        </p:txBody>
      </p:sp>
      <p:sp>
        <p:nvSpPr>
          <p:cNvPr id="21" name="文本框 20"/>
          <p:cNvSpPr txBox="1"/>
          <p:nvPr/>
        </p:nvSpPr>
        <p:spPr>
          <a:xfrm>
            <a:off x="6071175" y="2802124"/>
            <a:ext cx="792088" cy="530300"/>
          </a:xfrm>
          <a:prstGeom prst="rect">
            <a:avLst/>
          </a:prstGeom>
        </p:spPr>
        <p:txBody>
          <a:bodyPr/>
          <a:lstStyle>
            <a:lvl1pPr lvl="0" indent="0" algn="ctr">
              <a:spcBef>
                <a:spcPct val="20000"/>
              </a:spcBef>
              <a:buFont typeface="Arial" panose="020B0604020202020204" pitchFamily="34" charset="0"/>
              <a:buNone/>
              <a:defRPr sz="3500" b="0">
                <a:solidFill>
                  <a:srgbClr val="256475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520315" y="2720975"/>
            <a:ext cx="2433320" cy="692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lvl="0" indent="0" algn="dist">
              <a:spcBef>
                <a:spcPct val="20000"/>
              </a:spcBef>
              <a:buFont typeface="Arial" panose="020B0604020202020204" pitchFamily="34" charset="0"/>
              <a:buNone/>
              <a:defRPr sz="4500" b="1">
                <a:solidFill>
                  <a:srgbClr val="25647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zh-CN" altLang="en-US" dirty="0"/>
              <a:t>片段阅读</a:t>
            </a:r>
            <a:endParaRPr lang="zh-CN" altLang="en-US" dirty="0"/>
          </a:p>
        </p:txBody>
      </p:sp>
      <p:sp>
        <p:nvSpPr>
          <p:cNvPr id="29" name="文本框 28"/>
          <p:cNvSpPr txBox="1"/>
          <p:nvPr/>
        </p:nvSpPr>
        <p:spPr>
          <a:xfrm>
            <a:off x="5918200" y="1772920"/>
            <a:ext cx="944880" cy="530225"/>
          </a:xfrm>
          <a:prstGeom prst="rect">
            <a:avLst/>
          </a:prstGeom>
        </p:spPr>
        <p:txBody>
          <a:bodyPr/>
          <a:lstStyle>
            <a:lvl1pPr lvl="0" indent="0" algn="ctr">
              <a:spcBef>
                <a:spcPct val="20000"/>
              </a:spcBef>
              <a:buFont typeface="Arial" panose="020B0604020202020204" pitchFamily="34" charset="0"/>
              <a:buNone/>
              <a:defRPr sz="3500" b="0">
                <a:solidFill>
                  <a:srgbClr val="256475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altLang="zh-CN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QQ图片201803131408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5080" y="0"/>
            <a:ext cx="1829435" cy="86741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080065" y="3646674"/>
            <a:ext cx="792088" cy="530300"/>
          </a:xfrm>
          <a:prstGeom prst="rect">
            <a:avLst/>
          </a:prstGeom>
        </p:spPr>
        <p:txBody>
          <a:bodyPr/>
          <a:lstStyle>
            <a:lvl1pPr lvl="0" indent="0" algn="ctr">
              <a:spcBef>
                <a:spcPct val="20000"/>
              </a:spcBef>
              <a:buFont typeface="Arial" panose="020B0604020202020204" pitchFamily="34" charset="0"/>
              <a:buNone/>
              <a:defRPr sz="3500" b="0">
                <a:solidFill>
                  <a:srgbClr val="256475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975566" y="3683241"/>
            <a:ext cx="2526222" cy="494154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defRPr sz="2400" b="0">
                <a:solidFill>
                  <a:srgbClr val="25647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algn="l"/>
            <a:r>
              <a:rPr lang="zh-CN" altLang="en-US" sz="2800"/>
              <a:t>特殊型</a:t>
            </a:r>
            <a:endParaRPr lang="zh-CN" altLang="en-US" sz="2800"/>
          </a:p>
        </p:txBody>
      </p:sp>
      <p:sp>
        <p:nvSpPr>
          <p:cNvPr id="4" name="이등변 삼각형 32"/>
          <p:cNvSpPr/>
          <p:nvPr/>
        </p:nvSpPr>
        <p:spPr>
          <a:xfrm rot="5400000">
            <a:off x="6728235" y="3894125"/>
            <a:ext cx="216403" cy="72008"/>
          </a:xfrm>
          <a:prstGeom prst="triangle">
            <a:avLst/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ko-KR" altLang="en-US">
              <a:solidFill>
                <a:srgbClr val="256475"/>
              </a:solidFill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5153027" y="296545"/>
            <a:ext cx="1912620" cy="5530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96645"/>
            <a:r>
              <a:rPr lang="zh-CN" altLang="en-CA" sz="3000" b="1" spc="408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题型问法</a:t>
            </a:r>
            <a:endParaRPr lang="zh-CN" altLang="en-CA" sz="3000" b="1" spc="408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17" name="矩形 21"/>
          <p:cNvSpPr/>
          <p:nvPr/>
        </p:nvSpPr>
        <p:spPr>
          <a:xfrm>
            <a:off x="5831386" y="-19130"/>
            <a:ext cx="556024" cy="206735"/>
          </a:xfrm>
          <a:custGeom>
            <a:avLst/>
            <a:gdLst>
              <a:gd name="connsiteX0" fmla="*/ 0 w 530507"/>
              <a:gd name="connsiteY0" fmla="*/ 0 h 319434"/>
              <a:gd name="connsiteX1" fmla="*/ 530507 w 530507"/>
              <a:gd name="connsiteY1" fmla="*/ 0 h 319434"/>
              <a:gd name="connsiteX2" fmla="*/ 530507 w 530507"/>
              <a:gd name="connsiteY2" fmla="*/ 319434 h 319434"/>
              <a:gd name="connsiteX3" fmla="*/ 0 w 530507"/>
              <a:gd name="connsiteY3" fmla="*/ 319434 h 319434"/>
              <a:gd name="connsiteX4" fmla="*/ 0 w 530507"/>
              <a:gd name="connsiteY4" fmla="*/ 0 h 319434"/>
              <a:gd name="connsiteX0-1" fmla="*/ 0 w 530507"/>
              <a:gd name="connsiteY0-2" fmla="*/ 0 h 319434"/>
              <a:gd name="connsiteX1-3" fmla="*/ 530507 w 530507"/>
              <a:gd name="connsiteY1-4" fmla="*/ 319434 h 319434"/>
              <a:gd name="connsiteX2-5" fmla="*/ 0 w 530507"/>
              <a:gd name="connsiteY2-6" fmla="*/ 319434 h 319434"/>
              <a:gd name="connsiteX3-7" fmla="*/ 0 w 530507"/>
              <a:gd name="connsiteY3-8" fmla="*/ 0 h 319434"/>
              <a:gd name="connsiteX0-9" fmla="*/ 279118 w 279118"/>
              <a:gd name="connsiteY0-10" fmla="*/ 0 h 319434"/>
              <a:gd name="connsiteX1-11" fmla="*/ 0 w 279118"/>
              <a:gd name="connsiteY1-12" fmla="*/ 28921 h 319434"/>
              <a:gd name="connsiteX2-13" fmla="*/ 279118 w 279118"/>
              <a:gd name="connsiteY2-14" fmla="*/ 319434 h 319434"/>
              <a:gd name="connsiteX3-15" fmla="*/ 279118 w 279118"/>
              <a:gd name="connsiteY3-16" fmla="*/ 0 h 319434"/>
              <a:gd name="connsiteX0-17" fmla="*/ 288643 w 288643"/>
              <a:gd name="connsiteY0-18" fmla="*/ 0 h 290859"/>
              <a:gd name="connsiteX1-19" fmla="*/ 0 w 288643"/>
              <a:gd name="connsiteY1-20" fmla="*/ 346 h 290859"/>
              <a:gd name="connsiteX2-21" fmla="*/ 279118 w 288643"/>
              <a:gd name="connsiteY2-22" fmla="*/ 290859 h 290859"/>
              <a:gd name="connsiteX3-23" fmla="*/ 288643 w 288643"/>
              <a:gd name="connsiteY3-24" fmla="*/ 0 h 290859"/>
              <a:gd name="connsiteX0-25" fmla="*/ 288643 w 288643"/>
              <a:gd name="connsiteY0-26" fmla="*/ 0 h 157509"/>
              <a:gd name="connsiteX1-27" fmla="*/ 0 w 288643"/>
              <a:gd name="connsiteY1-28" fmla="*/ 346 h 157509"/>
              <a:gd name="connsiteX2-29" fmla="*/ 155293 w 288643"/>
              <a:gd name="connsiteY2-30" fmla="*/ 157509 h 157509"/>
              <a:gd name="connsiteX3-31" fmla="*/ 288643 w 288643"/>
              <a:gd name="connsiteY3-32" fmla="*/ 0 h 157509"/>
              <a:gd name="connsiteX0-33" fmla="*/ 284981 w 284981"/>
              <a:gd name="connsiteY0-34" fmla="*/ 3153 h 157163"/>
              <a:gd name="connsiteX1-35" fmla="*/ 0 w 284981"/>
              <a:gd name="connsiteY1-36" fmla="*/ 0 h 157163"/>
              <a:gd name="connsiteX2-37" fmla="*/ 155293 w 284981"/>
              <a:gd name="connsiteY2-38" fmla="*/ 157163 h 157163"/>
              <a:gd name="connsiteX3-39" fmla="*/ 284981 w 284981"/>
              <a:gd name="connsiteY3-40" fmla="*/ 3153 h 157163"/>
              <a:gd name="connsiteX0-41" fmla="*/ 284981 w 284981"/>
              <a:gd name="connsiteY0-42" fmla="*/ 3153 h 151913"/>
              <a:gd name="connsiteX1-43" fmla="*/ 0 w 284981"/>
              <a:gd name="connsiteY1-44" fmla="*/ 0 h 151913"/>
              <a:gd name="connsiteX2-45" fmla="*/ 145529 w 284981"/>
              <a:gd name="connsiteY2-46" fmla="*/ 151913 h 151913"/>
              <a:gd name="connsiteX3-47" fmla="*/ 284981 w 284981"/>
              <a:gd name="connsiteY3-48" fmla="*/ 3153 h 1519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84981" h="151913">
                <a:moveTo>
                  <a:pt x="284981" y="3153"/>
                </a:moveTo>
                <a:lnTo>
                  <a:pt x="0" y="0"/>
                </a:lnTo>
                <a:lnTo>
                  <a:pt x="145529" y="151913"/>
                </a:lnTo>
                <a:lnTo>
                  <a:pt x="284981" y="315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0" y="6501675"/>
            <a:ext cx="12192000" cy="8807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1" name="组合 20"/>
          <p:cNvGrpSpPr/>
          <p:nvPr/>
        </p:nvGrpSpPr>
        <p:grpSpPr>
          <a:xfrm>
            <a:off x="473949" y="424439"/>
            <a:ext cx="1969260" cy="1898026"/>
            <a:chOff x="6624808" y="1055727"/>
            <a:chExt cx="1800200" cy="1735082"/>
          </a:xfrm>
        </p:grpSpPr>
        <p:sp>
          <p:nvSpPr>
            <p:cNvPr id="22" name="椭圆 21"/>
            <p:cNvSpPr/>
            <p:nvPr/>
          </p:nvSpPr>
          <p:spPr>
            <a:xfrm>
              <a:off x="6689346" y="1055727"/>
              <a:ext cx="1735082" cy="173508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3200"/>
            </a:p>
          </p:txBody>
        </p:sp>
        <p:sp>
          <p:nvSpPr>
            <p:cNvPr id="24" name="TextBox 4"/>
            <p:cNvSpPr txBox="1"/>
            <p:nvPr/>
          </p:nvSpPr>
          <p:spPr>
            <a:xfrm>
              <a:off x="6624808" y="1470034"/>
              <a:ext cx="1800200" cy="9276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3000" b="1" dirty="0">
                  <a:solidFill>
                    <a:schemeClr val="bg1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特殊型</a:t>
              </a:r>
              <a:endParaRPr lang="zh-CN" altLang="en-US" sz="30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  <a:p>
              <a:pPr algn="ctr"/>
              <a:r>
                <a:rPr lang="zh-CN" altLang="en-US" sz="3000" b="1" dirty="0">
                  <a:solidFill>
                    <a:schemeClr val="bg1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问法</a:t>
              </a:r>
              <a:endParaRPr lang="zh-CN" altLang="en-US" sz="30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cxnSp>
        <p:nvCxnSpPr>
          <p:cNvPr id="4" name="直接连接符 3"/>
          <p:cNvCxnSpPr/>
          <p:nvPr/>
        </p:nvCxnSpPr>
        <p:spPr>
          <a:xfrm>
            <a:off x="6096000" y="2383790"/>
            <a:ext cx="0" cy="38703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8"/>
          <p:cNvSpPr txBox="1"/>
          <p:nvPr/>
        </p:nvSpPr>
        <p:spPr>
          <a:xfrm>
            <a:off x="80010" y="2711450"/>
            <a:ext cx="6015990" cy="11068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indent="457200" fontAlgn="auto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：语句排序：</a:t>
            </a:r>
            <a:endParaRPr 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将以上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几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个句子重新排列，</a:t>
            </a:r>
            <a:r>
              <a:rPr lang="zh-CN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语序正确的是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</a:t>
            </a:r>
            <a:endParaRPr lang="zh-CN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TextBox 8"/>
          <p:cNvSpPr txBox="1"/>
          <p:nvPr/>
        </p:nvSpPr>
        <p:spPr>
          <a:xfrm>
            <a:off x="6478270" y="2552065"/>
            <a:ext cx="5476240" cy="1753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indent="457200" fontAlgn="auto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语句衔接</a:t>
            </a:r>
            <a:r>
              <a:rPr 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填入</a:t>
            </a:r>
            <a:r>
              <a:rPr lang="zh-CN" altLang="en-US" sz="2400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+mn-ea"/>
              </a:rPr>
              <a:t>横线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部分最恰当的一句是( )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endParaRPr 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5153027" y="296545"/>
            <a:ext cx="1912620" cy="5530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96645"/>
            <a:r>
              <a:rPr lang="zh-CN" altLang="en-CA" sz="3000" b="1" spc="408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题型问法</a:t>
            </a:r>
            <a:endParaRPr lang="zh-CN" altLang="en-CA" sz="3000" b="1" spc="408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17" name="矩形 21"/>
          <p:cNvSpPr/>
          <p:nvPr/>
        </p:nvSpPr>
        <p:spPr>
          <a:xfrm>
            <a:off x="5831386" y="-19130"/>
            <a:ext cx="556024" cy="206735"/>
          </a:xfrm>
          <a:custGeom>
            <a:avLst/>
            <a:gdLst>
              <a:gd name="connsiteX0" fmla="*/ 0 w 530507"/>
              <a:gd name="connsiteY0" fmla="*/ 0 h 319434"/>
              <a:gd name="connsiteX1" fmla="*/ 530507 w 530507"/>
              <a:gd name="connsiteY1" fmla="*/ 0 h 319434"/>
              <a:gd name="connsiteX2" fmla="*/ 530507 w 530507"/>
              <a:gd name="connsiteY2" fmla="*/ 319434 h 319434"/>
              <a:gd name="connsiteX3" fmla="*/ 0 w 530507"/>
              <a:gd name="connsiteY3" fmla="*/ 319434 h 319434"/>
              <a:gd name="connsiteX4" fmla="*/ 0 w 530507"/>
              <a:gd name="connsiteY4" fmla="*/ 0 h 319434"/>
              <a:gd name="connsiteX0-1" fmla="*/ 0 w 530507"/>
              <a:gd name="connsiteY0-2" fmla="*/ 0 h 319434"/>
              <a:gd name="connsiteX1-3" fmla="*/ 530507 w 530507"/>
              <a:gd name="connsiteY1-4" fmla="*/ 319434 h 319434"/>
              <a:gd name="connsiteX2-5" fmla="*/ 0 w 530507"/>
              <a:gd name="connsiteY2-6" fmla="*/ 319434 h 319434"/>
              <a:gd name="connsiteX3-7" fmla="*/ 0 w 530507"/>
              <a:gd name="connsiteY3-8" fmla="*/ 0 h 319434"/>
              <a:gd name="connsiteX0-9" fmla="*/ 279118 w 279118"/>
              <a:gd name="connsiteY0-10" fmla="*/ 0 h 319434"/>
              <a:gd name="connsiteX1-11" fmla="*/ 0 w 279118"/>
              <a:gd name="connsiteY1-12" fmla="*/ 28921 h 319434"/>
              <a:gd name="connsiteX2-13" fmla="*/ 279118 w 279118"/>
              <a:gd name="connsiteY2-14" fmla="*/ 319434 h 319434"/>
              <a:gd name="connsiteX3-15" fmla="*/ 279118 w 279118"/>
              <a:gd name="connsiteY3-16" fmla="*/ 0 h 319434"/>
              <a:gd name="connsiteX0-17" fmla="*/ 288643 w 288643"/>
              <a:gd name="connsiteY0-18" fmla="*/ 0 h 290859"/>
              <a:gd name="connsiteX1-19" fmla="*/ 0 w 288643"/>
              <a:gd name="connsiteY1-20" fmla="*/ 346 h 290859"/>
              <a:gd name="connsiteX2-21" fmla="*/ 279118 w 288643"/>
              <a:gd name="connsiteY2-22" fmla="*/ 290859 h 290859"/>
              <a:gd name="connsiteX3-23" fmla="*/ 288643 w 288643"/>
              <a:gd name="connsiteY3-24" fmla="*/ 0 h 290859"/>
              <a:gd name="connsiteX0-25" fmla="*/ 288643 w 288643"/>
              <a:gd name="connsiteY0-26" fmla="*/ 0 h 157509"/>
              <a:gd name="connsiteX1-27" fmla="*/ 0 w 288643"/>
              <a:gd name="connsiteY1-28" fmla="*/ 346 h 157509"/>
              <a:gd name="connsiteX2-29" fmla="*/ 155293 w 288643"/>
              <a:gd name="connsiteY2-30" fmla="*/ 157509 h 157509"/>
              <a:gd name="connsiteX3-31" fmla="*/ 288643 w 288643"/>
              <a:gd name="connsiteY3-32" fmla="*/ 0 h 157509"/>
              <a:gd name="connsiteX0-33" fmla="*/ 284981 w 284981"/>
              <a:gd name="connsiteY0-34" fmla="*/ 3153 h 157163"/>
              <a:gd name="connsiteX1-35" fmla="*/ 0 w 284981"/>
              <a:gd name="connsiteY1-36" fmla="*/ 0 h 157163"/>
              <a:gd name="connsiteX2-37" fmla="*/ 155293 w 284981"/>
              <a:gd name="connsiteY2-38" fmla="*/ 157163 h 157163"/>
              <a:gd name="connsiteX3-39" fmla="*/ 284981 w 284981"/>
              <a:gd name="connsiteY3-40" fmla="*/ 3153 h 157163"/>
              <a:gd name="connsiteX0-41" fmla="*/ 284981 w 284981"/>
              <a:gd name="connsiteY0-42" fmla="*/ 3153 h 151913"/>
              <a:gd name="connsiteX1-43" fmla="*/ 0 w 284981"/>
              <a:gd name="connsiteY1-44" fmla="*/ 0 h 151913"/>
              <a:gd name="connsiteX2-45" fmla="*/ 145529 w 284981"/>
              <a:gd name="connsiteY2-46" fmla="*/ 151913 h 151913"/>
              <a:gd name="connsiteX3-47" fmla="*/ 284981 w 284981"/>
              <a:gd name="connsiteY3-48" fmla="*/ 3153 h 1519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84981" h="151913">
                <a:moveTo>
                  <a:pt x="284981" y="3153"/>
                </a:moveTo>
                <a:lnTo>
                  <a:pt x="0" y="0"/>
                </a:lnTo>
                <a:lnTo>
                  <a:pt x="145529" y="151913"/>
                </a:lnTo>
                <a:lnTo>
                  <a:pt x="284981" y="315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0" y="6501675"/>
            <a:ext cx="12192000" cy="8807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1" name="组合 20"/>
          <p:cNvGrpSpPr/>
          <p:nvPr/>
        </p:nvGrpSpPr>
        <p:grpSpPr>
          <a:xfrm>
            <a:off x="473949" y="424439"/>
            <a:ext cx="1969260" cy="1898026"/>
            <a:chOff x="6624808" y="1055727"/>
            <a:chExt cx="1800200" cy="1735082"/>
          </a:xfrm>
        </p:grpSpPr>
        <p:sp>
          <p:nvSpPr>
            <p:cNvPr id="22" name="椭圆 21"/>
            <p:cNvSpPr/>
            <p:nvPr/>
          </p:nvSpPr>
          <p:spPr>
            <a:xfrm>
              <a:off x="6689346" y="1055727"/>
              <a:ext cx="1735082" cy="173508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3200"/>
            </a:p>
          </p:txBody>
        </p:sp>
        <p:sp>
          <p:nvSpPr>
            <p:cNvPr id="24" name="TextBox 4"/>
            <p:cNvSpPr txBox="1"/>
            <p:nvPr/>
          </p:nvSpPr>
          <p:spPr>
            <a:xfrm>
              <a:off x="6624808" y="1470034"/>
              <a:ext cx="1800200" cy="9276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3000" b="1" dirty="0">
                  <a:solidFill>
                    <a:schemeClr val="bg1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特殊型</a:t>
              </a:r>
              <a:endParaRPr lang="zh-CN" altLang="en-US" sz="30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  <a:p>
              <a:pPr algn="ctr"/>
              <a:r>
                <a:rPr lang="zh-CN" altLang="en-US" sz="3000" b="1" dirty="0">
                  <a:solidFill>
                    <a:schemeClr val="bg1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问法</a:t>
              </a:r>
              <a:endParaRPr lang="zh-CN" altLang="en-US" sz="30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27355" y="2322195"/>
            <a:ext cx="5403850" cy="3969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indent="457200" fontAlgn="auto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承接叙述问法示例：</a:t>
            </a:r>
            <a:endParaRPr 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这段文字是一篇文章的开头，文章</a:t>
            </a:r>
            <a:r>
              <a:rPr 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接下来</a:t>
            </a: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最可能讲述的是：</a:t>
            </a:r>
            <a:endParaRPr 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请你根据上文推断，作者</a:t>
            </a:r>
            <a:r>
              <a:rPr 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接下来</a:t>
            </a: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要写的内容是：</a:t>
            </a:r>
            <a:endParaRPr 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作者</a:t>
            </a:r>
            <a:r>
              <a:rPr 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接下来</a:t>
            </a: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最有可能讲述的是：</a:t>
            </a:r>
            <a:endParaRPr 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endParaRPr 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TextBox 8"/>
          <p:cNvSpPr txBox="1"/>
          <p:nvPr/>
        </p:nvSpPr>
        <p:spPr>
          <a:xfrm>
            <a:off x="5831205" y="2322195"/>
            <a:ext cx="6256020" cy="230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indent="457200" fontAlgn="auto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词句理解问法示例：</a:t>
            </a:r>
            <a:endParaRPr 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这段文字中的</a:t>
            </a:r>
            <a:r>
              <a:rPr 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“历史语境”</a:t>
            </a: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是指：</a:t>
            </a:r>
            <a:endParaRPr 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文章中的</a:t>
            </a:r>
            <a:r>
              <a:rPr 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“文化断层病”</a:t>
            </a: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指的是：</a:t>
            </a:r>
            <a:endParaRPr 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这段文字中的</a:t>
            </a:r>
            <a:r>
              <a:rPr 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“这里”</a:t>
            </a: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具体指的是</a:t>
            </a:r>
            <a:endParaRPr 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096000" y="2383790"/>
            <a:ext cx="0" cy="38703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5153027" y="296545"/>
            <a:ext cx="1912620" cy="5530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96645"/>
            <a:r>
              <a:rPr lang="zh-CN" altLang="en-CA" sz="3000" b="1" spc="408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题型问法</a:t>
            </a:r>
            <a:endParaRPr lang="zh-CN" altLang="en-CA" sz="3000" b="1" spc="408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17" name="矩形 21"/>
          <p:cNvSpPr/>
          <p:nvPr/>
        </p:nvSpPr>
        <p:spPr>
          <a:xfrm>
            <a:off x="5831386" y="-19130"/>
            <a:ext cx="556024" cy="206735"/>
          </a:xfrm>
          <a:custGeom>
            <a:avLst/>
            <a:gdLst>
              <a:gd name="connsiteX0" fmla="*/ 0 w 530507"/>
              <a:gd name="connsiteY0" fmla="*/ 0 h 319434"/>
              <a:gd name="connsiteX1" fmla="*/ 530507 w 530507"/>
              <a:gd name="connsiteY1" fmla="*/ 0 h 319434"/>
              <a:gd name="connsiteX2" fmla="*/ 530507 w 530507"/>
              <a:gd name="connsiteY2" fmla="*/ 319434 h 319434"/>
              <a:gd name="connsiteX3" fmla="*/ 0 w 530507"/>
              <a:gd name="connsiteY3" fmla="*/ 319434 h 319434"/>
              <a:gd name="connsiteX4" fmla="*/ 0 w 530507"/>
              <a:gd name="connsiteY4" fmla="*/ 0 h 319434"/>
              <a:gd name="connsiteX0-1" fmla="*/ 0 w 530507"/>
              <a:gd name="connsiteY0-2" fmla="*/ 0 h 319434"/>
              <a:gd name="connsiteX1-3" fmla="*/ 530507 w 530507"/>
              <a:gd name="connsiteY1-4" fmla="*/ 319434 h 319434"/>
              <a:gd name="connsiteX2-5" fmla="*/ 0 w 530507"/>
              <a:gd name="connsiteY2-6" fmla="*/ 319434 h 319434"/>
              <a:gd name="connsiteX3-7" fmla="*/ 0 w 530507"/>
              <a:gd name="connsiteY3-8" fmla="*/ 0 h 319434"/>
              <a:gd name="connsiteX0-9" fmla="*/ 279118 w 279118"/>
              <a:gd name="connsiteY0-10" fmla="*/ 0 h 319434"/>
              <a:gd name="connsiteX1-11" fmla="*/ 0 w 279118"/>
              <a:gd name="connsiteY1-12" fmla="*/ 28921 h 319434"/>
              <a:gd name="connsiteX2-13" fmla="*/ 279118 w 279118"/>
              <a:gd name="connsiteY2-14" fmla="*/ 319434 h 319434"/>
              <a:gd name="connsiteX3-15" fmla="*/ 279118 w 279118"/>
              <a:gd name="connsiteY3-16" fmla="*/ 0 h 319434"/>
              <a:gd name="connsiteX0-17" fmla="*/ 288643 w 288643"/>
              <a:gd name="connsiteY0-18" fmla="*/ 0 h 290859"/>
              <a:gd name="connsiteX1-19" fmla="*/ 0 w 288643"/>
              <a:gd name="connsiteY1-20" fmla="*/ 346 h 290859"/>
              <a:gd name="connsiteX2-21" fmla="*/ 279118 w 288643"/>
              <a:gd name="connsiteY2-22" fmla="*/ 290859 h 290859"/>
              <a:gd name="connsiteX3-23" fmla="*/ 288643 w 288643"/>
              <a:gd name="connsiteY3-24" fmla="*/ 0 h 290859"/>
              <a:gd name="connsiteX0-25" fmla="*/ 288643 w 288643"/>
              <a:gd name="connsiteY0-26" fmla="*/ 0 h 157509"/>
              <a:gd name="connsiteX1-27" fmla="*/ 0 w 288643"/>
              <a:gd name="connsiteY1-28" fmla="*/ 346 h 157509"/>
              <a:gd name="connsiteX2-29" fmla="*/ 155293 w 288643"/>
              <a:gd name="connsiteY2-30" fmla="*/ 157509 h 157509"/>
              <a:gd name="connsiteX3-31" fmla="*/ 288643 w 288643"/>
              <a:gd name="connsiteY3-32" fmla="*/ 0 h 157509"/>
              <a:gd name="connsiteX0-33" fmla="*/ 284981 w 284981"/>
              <a:gd name="connsiteY0-34" fmla="*/ 3153 h 157163"/>
              <a:gd name="connsiteX1-35" fmla="*/ 0 w 284981"/>
              <a:gd name="connsiteY1-36" fmla="*/ 0 h 157163"/>
              <a:gd name="connsiteX2-37" fmla="*/ 155293 w 284981"/>
              <a:gd name="connsiteY2-38" fmla="*/ 157163 h 157163"/>
              <a:gd name="connsiteX3-39" fmla="*/ 284981 w 284981"/>
              <a:gd name="connsiteY3-40" fmla="*/ 3153 h 157163"/>
              <a:gd name="connsiteX0-41" fmla="*/ 284981 w 284981"/>
              <a:gd name="connsiteY0-42" fmla="*/ 3153 h 151913"/>
              <a:gd name="connsiteX1-43" fmla="*/ 0 w 284981"/>
              <a:gd name="connsiteY1-44" fmla="*/ 0 h 151913"/>
              <a:gd name="connsiteX2-45" fmla="*/ 145529 w 284981"/>
              <a:gd name="connsiteY2-46" fmla="*/ 151913 h 151913"/>
              <a:gd name="connsiteX3-47" fmla="*/ 284981 w 284981"/>
              <a:gd name="connsiteY3-48" fmla="*/ 3153 h 1519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84981" h="151913">
                <a:moveTo>
                  <a:pt x="284981" y="3153"/>
                </a:moveTo>
                <a:lnTo>
                  <a:pt x="0" y="0"/>
                </a:lnTo>
                <a:lnTo>
                  <a:pt x="145529" y="151913"/>
                </a:lnTo>
                <a:lnTo>
                  <a:pt x="284981" y="315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0" y="6501675"/>
            <a:ext cx="12192000" cy="8807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1" name="组合 20"/>
          <p:cNvGrpSpPr/>
          <p:nvPr/>
        </p:nvGrpSpPr>
        <p:grpSpPr>
          <a:xfrm>
            <a:off x="473949" y="424439"/>
            <a:ext cx="1969260" cy="1898026"/>
            <a:chOff x="6624808" y="1055727"/>
            <a:chExt cx="1800200" cy="1735082"/>
          </a:xfrm>
        </p:grpSpPr>
        <p:sp>
          <p:nvSpPr>
            <p:cNvPr id="22" name="椭圆 21"/>
            <p:cNvSpPr/>
            <p:nvPr/>
          </p:nvSpPr>
          <p:spPr>
            <a:xfrm>
              <a:off x="6689346" y="1055727"/>
              <a:ext cx="1735082" cy="173508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3200"/>
            </a:p>
          </p:txBody>
        </p:sp>
        <p:sp>
          <p:nvSpPr>
            <p:cNvPr id="24" name="TextBox 4"/>
            <p:cNvSpPr txBox="1"/>
            <p:nvPr/>
          </p:nvSpPr>
          <p:spPr>
            <a:xfrm>
              <a:off x="6624808" y="1470034"/>
              <a:ext cx="1800200" cy="9276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3000" b="1" dirty="0">
                  <a:solidFill>
                    <a:schemeClr val="bg1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特殊型</a:t>
              </a:r>
              <a:endParaRPr lang="zh-CN" altLang="en-US" sz="30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  <a:p>
              <a:pPr algn="ctr"/>
              <a:r>
                <a:rPr lang="zh-CN" altLang="en-US" sz="3000" b="1" dirty="0">
                  <a:solidFill>
                    <a:schemeClr val="bg1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问法</a:t>
              </a:r>
              <a:endParaRPr lang="zh-CN" altLang="en-US" sz="30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cxnSp>
        <p:nvCxnSpPr>
          <p:cNvPr id="4" name="直接连接符 3"/>
          <p:cNvCxnSpPr/>
          <p:nvPr/>
        </p:nvCxnSpPr>
        <p:spPr>
          <a:xfrm>
            <a:off x="6096000" y="2383790"/>
            <a:ext cx="0" cy="38703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8"/>
          <p:cNvSpPr txBox="1"/>
          <p:nvPr/>
        </p:nvSpPr>
        <p:spPr>
          <a:xfrm>
            <a:off x="80010" y="2711450"/>
            <a:ext cx="5751195" cy="230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indent="457200" fontAlgn="auto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标题添加问法示例：</a:t>
            </a:r>
            <a:endParaRPr 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下列哪项最适合做这段文字的</a:t>
            </a:r>
            <a:r>
              <a:rPr 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标题</a:t>
            </a: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？</a:t>
            </a:r>
            <a:endParaRPr 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最适合这段文字的</a:t>
            </a:r>
            <a:r>
              <a:rPr 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标题</a:t>
            </a: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是：</a:t>
            </a:r>
            <a:endParaRPr 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最适合做这段文字</a:t>
            </a:r>
            <a:r>
              <a:rPr 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标题</a:t>
            </a: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的是：</a:t>
            </a:r>
            <a:endParaRPr 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8"/>
          <p:cNvSpPr txBox="1"/>
          <p:nvPr/>
        </p:nvSpPr>
        <p:spPr>
          <a:xfrm>
            <a:off x="6543675" y="2536190"/>
            <a:ext cx="5476240" cy="230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indent="457200" fontAlgn="auto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</a:t>
            </a:r>
            <a:r>
              <a:rPr 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道理启示问法示例：</a:t>
            </a:r>
            <a:endParaRPr 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这个</a:t>
            </a:r>
            <a:r>
              <a:rPr 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寓言意在</a:t>
            </a: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告诉人们：</a:t>
            </a:r>
            <a:endParaRPr 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这段文字说明的</a:t>
            </a:r>
            <a:r>
              <a:rPr 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道理</a:t>
            </a: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不包括：</a:t>
            </a:r>
            <a:endParaRPr 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这个故事给我们</a:t>
            </a:r>
            <a:r>
              <a:rPr 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最重要的启示</a:t>
            </a:r>
            <a:r>
              <a:rPr 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是：</a:t>
            </a:r>
            <a:endParaRPr 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5153027" y="296545"/>
            <a:ext cx="1912620" cy="5530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96645"/>
            <a:r>
              <a:rPr lang="zh-CN" altLang="en-CA" sz="3000" b="1" spc="408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题型做法</a:t>
            </a:r>
            <a:endParaRPr lang="zh-CN" altLang="en-CA" sz="3000" b="1" spc="408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17" name="矩形 21"/>
          <p:cNvSpPr/>
          <p:nvPr/>
        </p:nvSpPr>
        <p:spPr>
          <a:xfrm>
            <a:off x="5831386" y="-19130"/>
            <a:ext cx="556024" cy="206735"/>
          </a:xfrm>
          <a:custGeom>
            <a:avLst/>
            <a:gdLst>
              <a:gd name="connsiteX0" fmla="*/ 0 w 530507"/>
              <a:gd name="connsiteY0" fmla="*/ 0 h 319434"/>
              <a:gd name="connsiteX1" fmla="*/ 530507 w 530507"/>
              <a:gd name="connsiteY1" fmla="*/ 0 h 319434"/>
              <a:gd name="connsiteX2" fmla="*/ 530507 w 530507"/>
              <a:gd name="connsiteY2" fmla="*/ 319434 h 319434"/>
              <a:gd name="connsiteX3" fmla="*/ 0 w 530507"/>
              <a:gd name="connsiteY3" fmla="*/ 319434 h 319434"/>
              <a:gd name="connsiteX4" fmla="*/ 0 w 530507"/>
              <a:gd name="connsiteY4" fmla="*/ 0 h 319434"/>
              <a:gd name="connsiteX0-1" fmla="*/ 0 w 530507"/>
              <a:gd name="connsiteY0-2" fmla="*/ 0 h 319434"/>
              <a:gd name="connsiteX1-3" fmla="*/ 530507 w 530507"/>
              <a:gd name="connsiteY1-4" fmla="*/ 319434 h 319434"/>
              <a:gd name="connsiteX2-5" fmla="*/ 0 w 530507"/>
              <a:gd name="connsiteY2-6" fmla="*/ 319434 h 319434"/>
              <a:gd name="connsiteX3-7" fmla="*/ 0 w 530507"/>
              <a:gd name="connsiteY3-8" fmla="*/ 0 h 319434"/>
              <a:gd name="connsiteX0-9" fmla="*/ 279118 w 279118"/>
              <a:gd name="connsiteY0-10" fmla="*/ 0 h 319434"/>
              <a:gd name="connsiteX1-11" fmla="*/ 0 w 279118"/>
              <a:gd name="connsiteY1-12" fmla="*/ 28921 h 319434"/>
              <a:gd name="connsiteX2-13" fmla="*/ 279118 w 279118"/>
              <a:gd name="connsiteY2-14" fmla="*/ 319434 h 319434"/>
              <a:gd name="connsiteX3-15" fmla="*/ 279118 w 279118"/>
              <a:gd name="connsiteY3-16" fmla="*/ 0 h 319434"/>
              <a:gd name="connsiteX0-17" fmla="*/ 288643 w 288643"/>
              <a:gd name="connsiteY0-18" fmla="*/ 0 h 290859"/>
              <a:gd name="connsiteX1-19" fmla="*/ 0 w 288643"/>
              <a:gd name="connsiteY1-20" fmla="*/ 346 h 290859"/>
              <a:gd name="connsiteX2-21" fmla="*/ 279118 w 288643"/>
              <a:gd name="connsiteY2-22" fmla="*/ 290859 h 290859"/>
              <a:gd name="connsiteX3-23" fmla="*/ 288643 w 288643"/>
              <a:gd name="connsiteY3-24" fmla="*/ 0 h 290859"/>
              <a:gd name="connsiteX0-25" fmla="*/ 288643 w 288643"/>
              <a:gd name="connsiteY0-26" fmla="*/ 0 h 157509"/>
              <a:gd name="connsiteX1-27" fmla="*/ 0 w 288643"/>
              <a:gd name="connsiteY1-28" fmla="*/ 346 h 157509"/>
              <a:gd name="connsiteX2-29" fmla="*/ 155293 w 288643"/>
              <a:gd name="connsiteY2-30" fmla="*/ 157509 h 157509"/>
              <a:gd name="connsiteX3-31" fmla="*/ 288643 w 288643"/>
              <a:gd name="connsiteY3-32" fmla="*/ 0 h 157509"/>
              <a:gd name="connsiteX0-33" fmla="*/ 284981 w 284981"/>
              <a:gd name="connsiteY0-34" fmla="*/ 3153 h 157163"/>
              <a:gd name="connsiteX1-35" fmla="*/ 0 w 284981"/>
              <a:gd name="connsiteY1-36" fmla="*/ 0 h 157163"/>
              <a:gd name="connsiteX2-37" fmla="*/ 155293 w 284981"/>
              <a:gd name="connsiteY2-38" fmla="*/ 157163 h 157163"/>
              <a:gd name="connsiteX3-39" fmla="*/ 284981 w 284981"/>
              <a:gd name="connsiteY3-40" fmla="*/ 3153 h 157163"/>
              <a:gd name="connsiteX0-41" fmla="*/ 284981 w 284981"/>
              <a:gd name="connsiteY0-42" fmla="*/ 3153 h 151913"/>
              <a:gd name="connsiteX1-43" fmla="*/ 0 w 284981"/>
              <a:gd name="connsiteY1-44" fmla="*/ 0 h 151913"/>
              <a:gd name="connsiteX2-45" fmla="*/ 145529 w 284981"/>
              <a:gd name="connsiteY2-46" fmla="*/ 151913 h 151913"/>
              <a:gd name="connsiteX3-47" fmla="*/ 284981 w 284981"/>
              <a:gd name="connsiteY3-48" fmla="*/ 3153 h 1519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84981" h="151913">
                <a:moveTo>
                  <a:pt x="284981" y="3153"/>
                </a:moveTo>
                <a:lnTo>
                  <a:pt x="0" y="0"/>
                </a:lnTo>
                <a:lnTo>
                  <a:pt x="145529" y="151913"/>
                </a:lnTo>
                <a:lnTo>
                  <a:pt x="284981" y="315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0" y="6643915"/>
            <a:ext cx="12192000" cy="8807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1" name="组合 20"/>
          <p:cNvGrpSpPr/>
          <p:nvPr/>
        </p:nvGrpSpPr>
        <p:grpSpPr>
          <a:xfrm>
            <a:off x="396479" y="188219"/>
            <a:ext cx="1969260" cy="1898026"/>
            <a:chOff x="6624808" y="1055727"/>
            <a:chExt cx="1800200" cy="1735082"/>
          </a:xfrm>
        </p:grpSpPr>
        <p:sp>
          <p:nvSpPr>
            <p:cNvPr id="22" name="椭圆 21"/>
            <p:cNvSpPr/>
            <p:nvPr/>
          </p:nvSpPr>
          <p:spPr>
            <a:xfrm>
              <a:off x="6689346" y="1055727"/>
              <a:ext cx="1735082" cy="173508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3200"/>
            </a:p>
          </p:txBody>
        </p:sp>
        <p:sp>
          <p:nvSpPr>
            <p:cNvPr id="24" name="TextBox 4"/>
            <p:cNvSpPr txBox="1"/>
            <p:nvPr/>
          </p:nvSpPr>
          <p:spPr>
            <a:xfrm>
              <a:off x="6624808" y="1463648"/>
              <a:ext cx="1800200" cy="9276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3000" b="1" dirty="0">
                  <a:solidFill>
                    <a:schemeClr val="bg1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特殊型</a:t>
              </a:r>
              <a:endParaRPr lang="zh-CN" altLang="en-US" sz="30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  <a:p>
              <a:pPr algn="ctr"/>
              <a:r>
                <a:rPr lang="zh-CN" altLang="en-US" sz="3000" b="1" dirty="0">
                  <a:solidFill>
                    <a:schemeClr val="bg1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解题思路</a:t>
              </a:r>
              <a:endParaRPr lang="zh-CN" altLang="en-US" sz="30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sp>
        <p:nvSpPr>
          <p:cNvPr id="8" name="TextBox 4"/>
          <p:cNvSpPr txBox="1"/>
          <p:nvPr/>
        </p:nvSpPr>
        <p:spPr>
          <a:xfrm>
            <a:off x="8131175" y="3154680"/>
            <a:ext cx="196913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0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特殊型</a:t>
            </a:r>
            <a:endParaRPr lang="zh-CN" altLang="en-US" sz="3000" b="1" dirty="0">
              <a:solidFill>
                <a:schemeClr val="bg1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-101600" y="2126615"/>
            <a:ext cx="5624830" cy="47078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pPr lvl="0" indent="457200" fontAlgn="auto">
              <a:lnSpc>
                <a:spcPct val="150000"/>
              </a:lnSpc>
            </a:pPr>
            <a:r>
              <a:rPr 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一、语句排序：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，走出误区：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不要顺读！先看选项！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2，不能做首句的句子特点：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+mn-ea"/>
              </a:rPr>
              <a:t>①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成对关联词，后者开头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+mn-ea"/>
              </a:rPr>
              <a:t>②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含有指代词，指代不清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+mn-ea"/>
              </a:rPr>
              <a:t>③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并列一方面，主题不明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+mn-ea"/>
              </a:rPr>
              <a:t>④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总结类词语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indent="457200" fontAlgn="auto">
              <a:lnSpc>
                <a:spcPct val="150000"/>
              </a:lnSpc>
            </a:pP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感性判断：只读第一句，作为读者，有疑问、某些地方读不懂的感觉，这样的句子通常不做首句。</a:t>
            </a:r>
            <a:endParaRPr kumimoji="0" lang="zh-CN" altLang="en-US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TextBox 8"/>
          <p:cNvSpPr txBox="1">
            <a:spLocks noChangeArrowheads="1"/>
          </p:cNvSpPr>
          <p:nvPr/>
        </p:nvSpPr>
        <p:spPr bwMode="auto">
          <a:xfrm>
            <a:off x="5522595" y="1837055"/>
            <a:ext cx="6771640" cy="54775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pPr lvl="0" indent="457200" fontAlgn="auto">
              <a:lnSpc>
                <a:spcPct val="150000"/>
              </a:lnSpc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、确定句子相对顺序：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指代词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单数指代词：这、那、他（她、它）、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indent="457200" algn="l" fontAlgn="auto">
              <a:lnSpc>
                <a:spcPct val="150000"/>
              </a:lnSpc>
              <a:buNone/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                       其、此……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indent="0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  复数指代词：他俩、前者、后者……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indent="0"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常见成对出现关联词：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indent="0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如果…那么（就）…；不仅…而且（还）…；虽然…但是…；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0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尽管…却…；因为…所以…；之所以…是因为…；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indent="0">
              <a:lnSpc>
                <a:spcPct val="20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时间词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：    最近、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2010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年、很久以前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……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0">
              <a:lnSpc>
                <a:spcPct val="20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          （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常规写作思路是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由古到今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）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algn="l" fontAlgn="auto">
              <a:lnSpc>
                <a:spcPct val="150000"/>
              </a:lnSpc>
              <a:buNone/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</a:t>
            </a:r>
            <a:endParaRPr kumimoji="0" lang="zh-CN" altLang="en-US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lvl="0" indent="457200" fontAlgn="auto">
              <a:lnSpc>
                <a:spcPct val="150000"/>
              </a:lnSpc>
            </a:pPr>
            <a:endParaRPr kumimoji="0" lang="zh-CN" altLang="en-US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522595" y="2307590"/>
            <a:ext cx="0" cy="38836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5153027" y="296545"/>
            <a:ext cx="1912620" cy="5530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96645"/>
            <a:r>
              <a:rPr lang="zh-CN" altLang="en-CA" sz="3000" b="1" spc="408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题型做法</a:t>
            </a:r>
            <a:endParaRPr lang="zh-CN" altLang="en-CA" sz="3000" b="1" spc="408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17" name="矩形 21"/>
          <p:cNvSpPr/>
          <p:nvPr/>
        </p:nvSpPr>
        <p:spPr>
          <a:xfrm>
            <a:off x="5831386" y="-19130"/>
            <a:ext cx="556024" cy="206735"/>
          </a:xfrm>
          <a:custGeom>
            <a:avLst/>
            <a:gdLst>
              <a:gd name="connsiteX0" fmla="*/ 0 w 530507"/>
              <a:gd name="connsiteY0" fmla="*/ 0 h 319434"/>
              <a:gd name="connsiteX1" fmla="*/ 530507 w 530507"/>
              <a:gd name="connsiteY1" fmla="*/ 0 h 319434"/>
              <a:gd name="connsiteX2" fmla="*/ 530507 w 530507"/>
              <a:gd name="connsiteY2" fmla="*/ 319434 h 319434"/>
              <a:gd name="connsiteX3" fmla="*/ 0 w 530507"/>
              <a:gd name="connsiteY3" fmla="*/ 319434 h 319434"/>
              <a:gd name="connsiteX4" fmla="*/ 0 w 530507"/>
              <a:gd name="connsiteY4" fmla="*/ 0 h 319434"/>
              <a:gd name="connsiteX0-1" fmla="*/ 0 w 530507"/>
              <a:gd name="connsiteY0-2" fmla="*/ 0 h 319434"/>
              <a:gd name="connsiteX1-3" fmla="*/ 530507 w 530507"/>
              <a:gd name="connsiteY1-4" fmla="*/ 319434 h 319434"/>
              <a:gd name="connsiteX2-5" fmla="*/ 0 w 530507"/>
              <a:gd name="connsiteY2-6" fmla="*/ 319434 h 319434"/>
              <a:gd name="connsiteX3-7" fmla="*/ 0 w 530507"/>
              <a:gd name="connsiteY3-8" fmla="*/ 0 h 319434"/>
              <a:gd name="connsiteX0-9" fmla="*/ 279118 w 279118"/>
              <a:gd name="connsiteY0-10" fmla="*/ 0 h 319434"/>
              <a:gd name="connsiteX1-11" fmla="*/ 0 w 279118"/>
              <a:gd name="connsiteY1-12" fmla="*/ 28921 h 319434"/>
              <a:gd name="connsiteX2-13" fmla="*/ 279118 w 279118"/>
              <a:gd name="connsiteY2-14" fmla="*/ 319434 h 319434"/>
              <a:gd name="connsiteX3-15" fmla="*/ 279118 w 279118"/>
              <a:gd name="connsiteY3-16" fmla="*/ 0 h 319434"/>
              <a:gd name="connsiteX0-17" fmla="*/ 288643 w 288643"/>
              <a:gd name="connsiteY0-18" fmla="*/ 0 h 290859"/>
              <a:gd name="connsiteX1-19" fmla="*/ 0 w 288643"/>
              <a:gd name="connsiteY1-20" fmla="*/ 346 h 290859"/>
              <a:gd name="connsiteX2-21" fmla="*/ 279118 w 288643"/>
              <a:gd name="connsiteY2-22" fmla="*/ 290859 h 290859"/>
              <a:gd name="connsiteX3-23" fmla="*/ 288643 w 288643"/>
              <a:gd name="connsiteY3-24" fmla="*/ 0 h 290859"/>
              <a:gd name="connsiteX0-25" fmla="*/ 288643 w 288643"/>
              <a:gd name="connsiteY0-26" fmla="*/ 0 h 157509"/>
              <a:gd name="connsiteX1-27" fmla="*/ 0 w 288643"/>
              <a:gd name="connsiteY1-28" fmla="*/ 346 h 157509"/>
              <a:gd name="connsiteX2-29" fmla="*/ 155293 w 288643"/>
              <a:gd name="connsiteY2-30" fmla="*/ 157509 h 157509"/>
              <a:gd name="connsiteX3-31" fmla="*/ 288643 w 288643"/>
              <a:gd name="connsiteY3-32" fmla="*/ 0 h 157509"/>
              <a:gd name="connsiteX0-33" fmla="*/ 284981 w 284981"/>
              <a:gd name="connsiteY0-34" fmla="*/ 3153 h 157163"/>
              <a:gd name="connsiteX1-35" fmla="*/ 0 w 284981"/>
              <a:gd name="connsiteY1-36" fmla="*/ 0 h 157163"/>
              <a:gd name="connsiteX2-37" fmla="*/ 155293 w 284981"/>
              <a:gd name="connsiteY2-38" fmla="*/ 157163 h 157163"/>
              <a:gd name="connsiteX3-39" fmla="*/ 284981 w 284981"/>
              <a:gd name="connsiteY3-40" fmla="*/ 3153 h 157163"/>
              <a:gd name="connsiteX0-41" fmla="*/ 284981 w 284981"/>
              <a:gd name="connsiteY0-42" fmla="*/ 3153 h 151913"/>
              <a:gd name="connsiteX1-43" fmla="*/ 0 w 284981"/>
              <a:gd name="connsiteY1-44" fmla="*/ 0 h 151913"/>
              <a:gd name="connsiteX2-45" fmla="*/ 145529 w 284981"/>
              <a:gd name="connsiteY2-46" fmla="*/ 151913 h 151913"/>
              <a:gd name="connsiteX3-47" fmla="*/ 284981 w 284981"/>
              <a:gd name="connsiteY3-48" fmla="*/ 3153 h 1519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84981" h="151913">
                <a:moveTo>
                  <a:pt x="284981" y="3153"/>
                </a:moveTo>
                <a:lnTo>
                  <a:pt x="0" y="0"/>
                </a:lnTo>
                <a:lnTo>
                  <a:pt x="145529" y="151913"/>
                </a:lnTo>
                <a:lnTo>
                  <a:pt x="284981" y="315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0" y="6643915"/>
            <a:ext cx="12192000" cy="8807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1" name="组合 20"/>
          <p:cNvGrpSpPr/>
          <p:nvPr/>
        </p:nvGrpSpPr>
        <p:grpSpPr>
          <a:xfrm>
            <a:off x="396479" y="188219"/>
            <a:ext cx="1969260" cy="1898026"/>
            <a:chOff x="6624808" y="1055727"/>
            <a:chExt cx="1800200" cy="1735082"/>
          </a:xfrm>
        </p:grpSpPr>
        <p:sp>
          <p:nvSpPr>
            <p:cNvPr id="22" name="椭圆 21"/>
            <p:cNvSpPr/>
            <p:nvPr/>
          </p:nvSpPr>
          <p:spPr>
            <a:xfrm>
              <a:off x="6689346" y="1055727"/>
              <a:ext cx="1735082" cy="173508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3200"/>
            </a:p>
          </p:txBody>
        </p:sp>
        <p:sp>
          <p:nvSpPr>
            <p:cNvPr id="24" name="TextBox 4"/>
            <p:cNvSpPr txBox="1"/>
            <p:nvPr/>
          </p:nvSpPr>
          <p:spPr>
            <a:xfrm>
              <a:off x="6624808" y="1463648"/>
              <a:ext cx="1800200" cy="9276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3000" b="1" dirty="0">
                  <a:solidFill>
                    <a:schemeClr val="bg1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特殊型</a:t>
              </a:r>
              <a:endParaRPr lang="zh-CN" altLang="en-US" sz="30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  <a:p>
              <a:pPr algn="ctr"/>
              <a:r>
                <a:rPr lang="zh-CN" altLang="en-US" sz="3000" b="1" dirty="0">
                  <a:solidFill>
                    <a:schemeClr val="bg1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解题思路</a:t>
              </a:r>
              <a:endParaRPr lang="zh-CN" altLang="en-US" sz="30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sp>
        <p:nvSpPr>
          <p:cNvPr id="8" name="TextBox 4"/>
          <p:cNvSpPr txBox="1"/>
          <p:nvPr/>
        </p:nvSpPr>
        <p:spPr>
          <a:xfrm>
            <a:off x="8131175" y="3154680"/>
            <a:ext cx="196913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0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特殊型</a:t>
            </a:r>
            <a:endParaRPr lang="zh-CN" altLang="en-US" sz="3000" b="1" dirty="0">
              <a:solidFill>
                <a:schemeClr val="bg1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752340" y="1227455"/>
            <a:ext cx="2714625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pPr lvl="0" indent="457200" fontAlgn="auto">
              <a:lnSpc>
                <a:spcPct val="150000"/>
              </a:lnSpc>
            </a:pPr>
            <a:r>
              <a:rPr 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二、承接叙述：</a:t>
            </a:r>
            <a:endParaRPr kumimoji="0" lang="zh-CN" altLang="en-US" sz="2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2736850" y="2745740"/>
          <a:ext cx="7181850" cy="322961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2472690"/>
                <a:gridCol w="2417445"/>
                <a:gridCol w="2291715"/>
              </a:tblGrid>
              <a:tr h="1235075"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400" b="1" dirty="0" smtClean="0">
                          <a:solidFill>
                            <a:sysClr val="window" lastClr="FFFF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句位</a:t>
                      </a:r>
                      <a:endParaRPr lang="zh-CN" altLang="en-US" sz="2400" b="1" dirty="0">
                        <a:solidFill>
                          <a:sysClr val="window" lastClr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solidFill>
                      <a:srgbClr val="31B6FD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400" b="1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作用一（常考）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solidFill>
                      <a:srgbClr val="31B6FD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400" b="1" dirty="0" smtClean="0">
                          <a:solidFill>
                            <a:sysClr val="window" lastClr="FFFFFF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作用二</a:t>
                      </a:r>
                      <a:endParaRPr lang="zh-CN" altLang="en-US" sz="2400" b="1" dirty="0">
                        <a:solidFill>
                          <a:sysClr val="window" lastClr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solidFill>
                      <a:srgbClr val="31B6FD"/>
                    </a:solidFill>
                  </a:tcPr>
                </a:tc>
              </a:tr>
              <a:tr h="664845"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400" dirty="0" smtClean="0">
                          <a:solidFill>
                            <a:sysClr val="windowText" lastClr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段首</a:t>
                      </a:r>
                      <a:endParaRPr lang="zh-CN" altLang="en-US" sz="2400" dirty="0">
                        <a:solidFill>
                          <a:sysClr val="windowText" lastClr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31B6FD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4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总括全文</a:t>
                      </a:r>
                      <a:endParaRPr lang="zh-CN" altLang="en-US" sz="24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31B6FD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400" dirty="0" smtClean="0">
                          <a:solidFill>
                            <a:sysClr val="windowText" lastClr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引入话题</a:t>
                      </a:r>
                      <a:endParaRPr lang="zh-CN" altLang="en-US" sz="2400" dirty="0">
                        <a:solidFill>
                          <a:sysClr val="windowText" lastClr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31B6FD">
                        <a:tint val="40000"/>
                      </a:srgbClr>
                    </a:solidFill>
                  </a:tcPr>
                </a:tc>
              </a:tr>
              <a:tr h="664845"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400" dirty="0" smtClean="0">
                          <a:solidFill>
                            <a:sysClr val="windowText" lastClr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段中</a:t>
                      </a:r>
                      <a:endParaRPr lang="zh-CN" altLang="en-US" sz="2400" dirty="0">
                        <a:solidFill>
                          <a:sysClr val="windowText" lastClr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31B6FD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4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承上启下</a:t>
                      </a:r>
                      <a:endParaRPr lang="zh-CN" altLang="en-US" sz="24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31B6FD">
                        <a:tint val="20000"/>
                      </a:srgb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400" dirty="0" smtClean="0">
                          <a:solidFill>
                            <a:sysClr val="windowText" lastClr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分论点</a:t>
                      </a:r>
                      <a:endParaRPr lang="zh-CN" altLang="en-US" sz="2400" dirty="0">
                        <a:solidFill>
                          <a:sysClr val="windowText" lastClr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31B6FD">
                        <a:tint val="20000"/>
                      </a:srgbClr>
                    </a:solidFill>
                  </a:tcPr>
                </a:tc>
              </a:tr>
              <a:tr h="664845"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400" dirty="0" smtClean="0">
                          <a:solidFill>
                            <a:sysClr val="windowText" lastClr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段尾</a:t>
                      </a:r>
                      <a:endParaRPr lang="zh-CN" altLang="en-US" sz="2400" dirty="0">
                        <a:solidFill>
                          <a:sysClr val="windowText" lastClr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31B6FD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4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总结全文</a:t>
                      </a:r>
                      <a:endParaRPr lang="zh-CN" altLang="en-US" sz="24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31B6FD">
                        <a:tint val="40000"/>
                      </a:srgb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400" dirty="0" smtClean="0">
                          <a:solidFill>
                            <a:sysClr val="windowText" lastClr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升华主题</a:t>
                      </a:r>
                      <a:endParaRPr lang="zh-CN" altLang="en-US" sz="2400" dirty="0">
                        <a:solidFill>
                          <a:sysClr val="windowText" lastClr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31B6FD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7" name="图片 6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5153027" y="296545"/>
            <a:ext cx="1912620" cy="5530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96645"/>
            <a:r>
              <a:rPr lang="zh-CN" altLang="en-CA" sz="3000" b="1" spc="408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题型做法</a:t>
            </a:r>
            <a:endParaRPr lang="zh-CN" altLang="en-CA" sz="3000" b="1" spc="408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17" name="矩形 21"/>
          <p:cNvSpPr/>
          <p:nvPr/>
        </p:nvSpPr>
        <p:spPr>
          <a:xfrm>
            <a:off x="5831386" y="-19130"/>
            <a:ext cx="556024" cy="206735"/>
          </a:xfrm>
          <a:custGeom>
            <a:avLst/>
            <a:gdLst>
              <a:gd name="connsiteX0" fmla="*/ 0 w 530507"/>
              <a:gd name="connsiteY0" fmla="*/ 0 h 319434"/>
              <a:gd name="connsiteX1" fmla="*/ 530507 w 530507"/>
              <a:gd name="connsiteY1" fmla="*/ 0 h 319434"/>
              <a:gd name="connsiteX2" fmla="*/ 530507 w 530507"/>
              <a:gd name="connsiteY2" fmla="*/ 319434 h 319434"/>
              <a:gd name="connsiteX3" fmla="*/ 0 w 530507"/>
              <a:gd name="connsiteY3" fmla="*/ 319434 h 319434"/>
              <a:gd name="connsiteX4" fmla="*/ 0 w 530507"/>
              <a:gd name="connsiteY4" fmla="*/ 0 h 319434"/>
              <a:gd name="connsiteX0-1" fmla="*/ 0 w 530507"/>
              <a:gd name="connsiteY0-2" fmla="*/ 0 h 319434"/>
              <a:gd name="connsiteX1-3" fmla="*/ 530507 w 530507"/>
              <a:gd name="connsiteY1-4" fmla="*/ 319434 h 319434"/>
              <a:gd name="connsiteX2-5" fmla="*/ 0 w 530507"/>
              <a:gd name="connsiteY2-6" fmla="*/ 319434 h 319434"/>
              <a:gd name="connsiteX3-7" fmla="*/ 0 w 530507"/>
              <a:gd name="connsiteY3-8" fmla="*/ 0 h 319434"/>
              <a:gd name="connsiteX0-9" fmla="*/ 279118 w 279118"/>
              <a:gd name="connsiteY0-10" fmla="*/ 0 h 319434"/>
              <a:gd name="connsiteX1-11" fmla="*/ 0 w 279118"/>
              <a:gd name="connsiteY1-12" fmla="*/ 28921 h 319434"/>
              <a:gd name="connsiteX2-13" fmla="*/ 279118 w 279118"/>
              <a:gd name="connsiteY2-14" fmla="*/ 319434 h 319434"/>
              <a:gd name="connsiteX3-15" fmla="*/ 279118 w 279118"/>
              <a:gd name="connsiteY3-16" fmla="*/ 0 h 319434"/>
              <a:gd name="connsiteX0-17" fmla="*/ 288643 w 288643"/>
              <a:gd name="connsiteY0-18" fmla="*/ 0 h 290859"/>
              <a:gd name="connsiteX1-19" fmla="*/ 0 w 288643"/>
              <a:gd name="connsiteY1-20" fmla="*/ 346 h 290859"/>
              <a:gd name="connsiteX2-21" fmla="*/ 279118 w 288643"/>
              <a:gd name="connsiteY2-22" fmla="*/ 290859 h 290859"/>
              <a:gd name="connsiteX3-23" fmla="*/ 288643 w 288643"/>
              <a:gd name="connsiteY3-24" fmla="*/ 0 h 290859"/>
              <a:gd name="connsiteX0-25" fmla="*/ 288643 w 288643"/>
              <a:gd name="connsiteY0-26" fmla="*/ 0 h 157509"/>
              <a:gd name="connsiteX1-27" fmla="*/ 0 w 288643"/>
              <a:gd name="connsiteY1-28" fmla="*/ 346 h 157509"/>
              <a:gd name="connsiteX2-29" fmla="*/ 155293 w 288643"/>
              <a:gd name="connsiteY2-30" fmla="*/ 157509 h 157509"/>
              <a:gd name="connsiteX3-31" fmla="*/ 288643 w 288643"/>
              <a:gd name="connsiteY3-32" fmla="*/ 0 h 157509"/>
              <a:gd name="connsiteX0-33" fmla="*/ 284981 w 284981"/>
              <a:gd name="connsiteY0-34" fmla="*/ 3153 h 157163"/>
              <a:gd name="connsiteX1-35" fmla="*/ 0 w 284981"/>
              <a:gd name="connsiteY1-36" fmla="*/ 0 h 157163"/>
              <a:gd name="connsiteX2-37" fmla="*/ 155293 w 284981"/>
              <a:gd name="connsiteY2-38" fmla="*/ 157163 h 157163"/>
              <a:gd name="connsiteX3-39" fmla="*/ 284981 w 284981"/>
              <a:gd name="connsiteY3-40" fmla="*/ 3153 h 157163"/>
              <a:gd name="connsiteX0-41" fmla="*/ 284981 w 284981"/>
              <a:gd name="connsiteY0-42" fmla="*/ 3153 h 151913"/>
              <a:gd name="connsiteX1-43" fmla="*/ 0 w 284981"/>
              <a:gd name="connsiteY1-44" fmla="*/ 0 h 151913"/>
              <a:gd name="connsiteX2-45" fmla="*/ 145529 w 284981"/>
              <a:gd name="connsiteY2-46" fmla="*/ 151913 h 151913"/>
              <a:gd name="connsiteX3-47" fmla="*/ 284981 w 284981"/>
              <a:gd name="connsiteY3-48" fmla="*/ 3153 h 1519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84981" h="151913">
                <a:moveTo>
                  <a:pt x="284981" y="3153"/>
                </a:moveTo>
                <a:lnTo>
                  <a:pt x="0" y="0"/>
                </a:lnTo>
                <a:lnTo>
                  <a:pt x="145529" y="151913"/>
                </a:lnTo>
                <a:lnTo>
                  <a:pt x="284981" y="315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0" y="6643915"/>
            <a:ext cx="12192000" cy="8807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1" name="组合 20"/>
          <p:cNvGrpSpPr/>
          <p:nvPr/>
        </p:nvGrpSpPr>
        <p:grpSpPr>
          <a:xfrm>
            <a:off x="396479" y="188219"/>
            <a:ext cx="1969260" cy="1898026"/>
            <a:chOff x="6624808" y="1055727"/>
            <a:chExt cx="1800200" cy="1735082"/>
          </a:xfrm>
        </p:grpSpPr>
        <p:sp>
          <p:nvSpPr>
            <p:cNvPr id="22" name="椭圆 21"/>
            <p:cNvSpPr/>
            <p:nvPr/>
          </p:nvSpPr>
          <p:spPr>
            <a:xfrm>
              <a:off x="6689346" y="1055727"/>
              <a:ext cx="1735082" cy="173508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3200"/>
            </a:p>
          </p:txBody>
        </p:sp>
        <p:sp>
          <p:nvSpPr>
            <p:cNvPr id="24" name="TextBox 4"/>
            <p:cNvSpPr txBox="1"/>
            <p:nvPr/>
          </p:nvSpPr>
          <p:spPr>
            <a:xfrm>
              <a:off x="6624808" y="1463648"/>
              <a:ext cx="1800200" cy="9276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3000" b="1" dirty="0">
                  <a:solidFill>
                    <a:schemeClr val="bg1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特殊型</a:t>
              </a:r>
              <a:endParaRPr lang="zh-CN" altLang="en-US" sz="30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  <a:p>
              <a:pPr algn="ctr"/>
              <a:r>
                <a:rPr lang="zh-CN" altLang="en-US" sz="3000" b="1" dirty="0">
                  <a:solidFill>
                    <a:schemeClr val="bg1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解题思路</a:t>
              </a:r>
              <a:endParaRPr lang="zh-CN" altLang="en-US" sz="30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sp>
        <p:nvSpPr>
          <p:cNvPr id="8" name="TextBox 4"/>
          <p:cNvSpPr txBox="1"/>
          <p:nvPr/>
        </p:nvSpPr>
        <p:spPr>
          <a:xfrm>
            <a:off x="8131175" y="3154680"/>
            <a:ext cx="196913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0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特殊型</a:t>
            </a:r>
            <a:endParaRPr lang="zh-CN" altLang="en-US" sz="3000" b="1" dirty="0">
              <a:solidFill>
                <a:schemeClr val="bg1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-101600" y="2126615"/>
            <a:ext cx="5932805" cy="42462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pPr lvl="0" indent="457200" fontAlgn="auto">
              <a:lnSpc>
                <a:spcPct val="150000"/>
              </a:lnSpc>
            </a:pPr>
            <a:r>
              <a:rPr 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三、承接叙述：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，观察尾句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新概念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（后文解释概念含义）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，观察全文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转折词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（后文解释转折原因）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indent="457200" fontAlgn="auto">
              <a:lnSpc>
                <a:spcPct val="150000"/>
              </a:lnSpc>
            </a:pPr>
            <a:endParaRPr lang="zh-CN" sz="20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indent="457200" fontAlgn="auto">
              <a:lnSpc>
                <a:spcPct val="150000"/>
              </a:lnSpc>
            </a:pPr>
            <a:endParaRPr lang="zh-CN" sz="20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五、词句理解：</a:t>
            </a:r>
            <a:endParaRPr 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，关注前后文（指代词看前文）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，理解全文文意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endParaRPr kumimoji="0" lang="zh-CN" altLang="en-US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TextBox 8"/>
          <p:cNvSpPr txBox="1">
            <a:spLocks noChangeArrowheads="1"/>
          </p:cNvSpPr>
          <p:nvPr/>
        </p:nvSpPr>
        <p:spPr bwMode="auto">
          <a:xfrm>
            <a:off x="5575300" y="2126615"/>
            <a:ext cx="6771640" cy="42462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pPr lvl="0" indent="457200" fontAlgn="auto">
              <a:lnSpc>
                <a:spcPct val="150000"/>
              </a:lnSpc>
            </a:pPr>
            <a:r>
              <a:rPr 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四、标题添加：</a:t>
            </a:r>
            <a:endParaRPr 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形式上短小精悍，特别长的慎选</a:t>
            </a:r>
            <a:endParaRPr 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内容上紧扣主旨，无主题的不选</a:t>
            </a:r>
            <a:endParaRPr 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风格上形象生动，不醒目的慎选</a:t>
            </a:r>
            <a:endParaRPr 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indent="457200" fontAlgn="auto">
              <a:lnSpc>
                <a:spcPct val="150000"/>
              </a:lnSpc>
            </a:pPr>
            <a:endParaRPr 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六、道理启示：</a:t>
            </a:r>
            <a:endParaRPr kumimoji="0" lang="zh-CN" altLang="en-US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不能就事论事，要透过现象看本质</a:t>
            </a:r>
            <a:endParaRPr 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indent="457200" fontAlgn="auto"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正确选项大多会上升到精神层面，有激励人的作用</a:t>
            </a:r>
            <a:endParaRPr 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indent="457200" fontAlgn="auto">
              <a:lnSpc>
                <a:spcPct val="150000"/>
              </a:lnSpc>
            </a:pPr>
            <a:endParaRPr kumimoji="0" lang="zh-CN" altLang="en-US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819140" y="2341880"/>
            <a:ext cx="0" cy="38836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516890" y="4199890"/>
            <a:ext cx="109918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 descr="QQ图片201803131408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190" y="36830"/>
            <a:ext cx="2030095" cy="9626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TAG_VERSION" val="1.0"/>
  <p:tag name="KSO_WM_TEMPLATE_CATEGORY" val="basetag"/>
  <p:tag name="KSO_WM_TEMPLATE_INDEX" val="20163648"/>
</p:tagLst>
</file>

<file path=ppt/tags/tag2.xml><?xml version="1.0" encoding="utf-8"?>
<p:tagLst xmlns:p="http://schemas.openxmlformats.org/presentationml/2006/main">
  <p:tag name="KSO_WM_TAG_VERSION" val="1.0"/>
  <p:tag name="KSO_WM_TEMPLATE_CATEGORY" val="basetag"/>
  <p:tag name="KSO_WM_TEMPLATE_INDEX" val="20163648"/>
</p:tagLst>
</file>

<file path=ppt/tags/tag3.xml><?xml version="1.0" encoding="utf-8"?>
<p:tagLst xmlns:p="http://schemas.openxmlformats.org/presentationml/2006/main">
  <p:tag name="KSO_WM_TEMPLATE_CATEGORY" val="basetag"/>
  <p:tag name="KSO_WM_TEMPLATE_INDEX" val="20163648"/>
  <p:tag name="KSO_WM_TAG_VERSION" val="1.0"/>
  <p:tag name="KSO_WM_TEMPLATE_THUMBS_INDEX" val="1、2、5、6、7、8、9、13、20、22、31"/>
  <p:tag name="KSO_WM_BEAUTIFY_FLAG" val="#wm#"/>
</p:tagLst>
</file>

<file path=ppt/tags/tag4.xml><?xml version="1.0" encoding="utf-8"?>
<p:tagLst xmlns:p="http://schemas.openxmlformats.org/presentationml/2006/main">
  <p:tag name="KSO_WM_TEMPLATE_CATEGORY" val="basetag"/>
  <p:tag name="KSO_WM_TEMPLATE_INDEX" val="20163648"/>
  <p:tag name="KSO_WM_TAG_VERSION" val="1.0"/>
  <p:tag name="KSO_WM_SLIDE_ID" val="basetag20163648_1"/>
  <p:tag name="KSO_WM_SLIDE_INDEX" val="1"/>
  <p:tag name="KSO_WM_SLIDE_ITEM_CNT" val="0"/>
  <p:tag name="KSO_WM_SLIDE_TYPE" val="title"/>
  <p:tag name="KSO_WM_TEMPLATE_THUMBS_INDEX" val="1、2、5、6、7、8、9、13、20、22、31"/>
  <p:tag name="KSO_WM_BEAUTIFY_FLAG" val="#wm#"/>
</p:tagLst>
</file>

<file path=ppt/tags/tag5.xml><?xml version="1.0" encoding="utf-8"?>
<p:tagLst xmlns:p="http://schemas.openxmlformats.org/presentationml/2006/main">
  <p:tag name="KSO_WM_TEMPLATE_CATEGORY" val="basetag"/>
  <p:tag name="KSO_WM_TEMPLATE_INDEX" val="20163648"/>
  <p:tag name="KSO_WM_TAG_VERSION" val="1.0"/>
  <p:tag name="KSO_WM_SLIDE_ID" val="basetag20163648_7"/>
  <p:tag name="KSO_WM_SLIDE_INDEX" val="7"/>
  <p:tag name="KSO_WM_SLIDE_ITEM_CNT" val="0"/>
  <p:tag name="KSO_WM_SLIDE_TYPE" val="sectionTitle"/>
  <p:tag name="KSO_WM_BEAUTIFY_FLAG" val="#wm#"/>
</p:tagLst>
</file>

<file path=ppt/tags/tag6.xml><?xml version="1.0" encoding="utf-8"?>
<p:tagLst xmlns:p="http://schemas.openxmlformats.org/presentationml/2006/main">
  <p:tag name="KSO_WM_TEMPLATE_CATEGORY" val="basetag"/>
  <p:tag name="KSO_WM_TEMPLATE_INDEX" val="20163648"/>
  <p:tag name="KSO_WM_TAG_VERSION" val="1.0"/>
  <p:tag name="KSO_WM_SLIDE_ID" val="basetag20163648_2"/>
  <p:tag name="KSO_WM_SLIDE_INDEX" val="2"/>
  <p:tag name="KSO_WM_SLIDE_ITEM_CNT" val="0"/>
  <p:tag name="KSO_WM_SLIDE_TYPE" val="text"/>
  <p:tag name="KSO_WM_BEAUTIFY_FLAG" val="#wm#"/>
</p:tagLst>
</file>

<file path=ppt/tags/tag7.xml><?xml version="1.0" encoding="utf-8"?>
<p:tagLst xmlns:p="http://schemas.openxmlformats.org/presentationml/2006/main">
  <p:tag name="KSO_WM_TEMPLATE_CATEGORY" val="basetag"/>
  <p:tag name="KSO_WM_TEMPLATE_INDEX" val="20163648"/>
  <p:tag name="KSO_WM_TAG_VERSION" val="1.0"/>
  <p:tag name="KSO_WM_SLIDE_ID" val="basetag20163648_6"/>
  <p:tag name="KSO_WM_SLIDE_INDEX" val="6"/>
  <p:tag name="KSO_WM_SLIDE_ITEM_CNT" val="0"/>
  <p:tag name="KSO_WM_SLIDE_TYPE" val="contents"/>
  <p:tag name="KSO_WM_BEAUTIFY_FLAG" val="#wm#"/>
</p:tagLst>
</file>

<file path=ppt/tags/tag8.xml><?xml version="1.0" encoding="utf-8"?>
<p:tagLst xmlns:p="http://schemas.openxmlformats.org/presentationml/2006/main">
  <p:tag name="KSO_WM_TEMPLATE_CATEGORY" val="basetag"/>
  <p:tag name="KSO_WM_TEMPLATE_INDEX" val="20163648"/>
  <p:tag name="KSO_WM_TAG_VERSION" val="1.0"/>
  <p:tag name="KSO_WM_SLIDE_ID" val="basetag20163658_2"/>
  <p:tag name="KSO_WM_SLIDE_INDEX" val="2"/>
  <p:tag name="KSO_WM_SLIDE_ITEM_CNT" val="0"/>
  <p:tag name="KSO_WM_SLIDE_TYPE" val="text"/>
  <p:tag name="KSO_WM_BEAUTIFY_FLAG" val="#wm#"/>
</p:tagLst>
</file>

<file path=ppt/tags/tag9.xml><?xml version="1.0" encoding="utf-8"?>
<p:tagLst xmlns:p="http://schemas.openxmlformats.org/presentationml/2006/main">
  <p:tag name="KSO_WM_TEMPLATE_CATEGORY" val="basetag"/>
  <p:tag name="KSO_WM_TEMPLATE_INDEX" val="20163648"/>
  <p:tag name="KSO_WM_TAG_VERSION" val="1.0"/>
  <p:tag name="KSO_WM_SLIDE_ID" val="basetag20163658_2"/>
  <p:tag name="KSO_WM_SLIDE_INDEX" val="2"/>
  <p:tag name="KSO_WM_SLIDE_ITEM_CNT" val="0"/>
  <p:tag name="KSO_WM_SLIDE_TYPE" val="text"/>
  <p:tag name="KSO_WM_BEAUTIFY_FLAG" val="#wm#"/>
</p:tagLst>
</file>

<file path=ppt/tags/tag10.xml><?xml version="1.0" encoding="utf-8"?>
<p:tagLst xmlns:p="http://schemas.openxmlformats.org/presentationml/2006/main">
  <p:tag name="KSO_WM_TEMPLATE_CATEGORY" val="basetag"/>
  <p:tag name="KSO_WM_TEMPLATE_INDEX" val="20163648"/>
  <p:tag name="KSO_WM_TAG_VERSION" val="1.0"/>
  <p:tag name="KSO_WM_SLIDE_ID" val="basetag20163658_2"/>
  <p:tag name="KSO_WM_SLIDE_INDEX" val="2"/>
  <p:tag name="KSO_WM_SLIDE_ITEM_CNT" val="0"/>
  <p:tag name="KSO_WM_SLIDE_TYPE" val="text"/>
  <p:tag name="KSO_WM_BEAUTIFY_FLAG" val="#wm#"/>
</p:tagLst>
</file>

<file path=ppt/tags/tag11.xml><?xml version="1.0" encoding="utf-8"?>
<p:tagLst xmlns:p="http://schemas.openxmlformats.org/presentationml/2006/main">
  <p:tag name="KSO_WM_TEMPLATE_CATEGORY" val="basetag"/>
  <p:tag name="KSO_WM_TEMPLATE_INDEX" val="20163648"/>
  <p:tag name="KSO_WM_TAG_VERSION" val="1.0"/>
  <p:tag name="KSO_WM_SLIDE_ID" val="basetag20163658_3"/>
  <p:tag name="KSO_WM_SLIDE_INDEX" val="3"/>
  <p:tag name="KSO_WM_SLIDE_ITEM_CNT" val="0"/>
  <p:tag name="KSO_WM_SLIDE_TYPE" val="text"/>
  <p:tag name="KSO_WM_BEAUTIFY_FLAG" val="#wm#"/>
</p:tagLst>
</file>

<file path=ppt/tags/tag12.xml><?xml version="1.0" encoding="utf-8"?>
<p:tagLst xmlns:p="http://schemas.openxmlformats.org/presentationml/2006/main">
  <p:tag name="KSO_WM_TEMPLATE_CATEGORY" val="basetag"/>
  <p:tag name="KSO_WM_TEMPLATE_INDEX" val="20163648"/>
  <p:tag name="KSO_WM_TAG_VERSION" val="1.0"/>
  <p:tag name="KSO_WM_SLIDE_ID" val="basetag20163648_6"/>
  <p:tag name="KSO_WM_SLIDE_INDEX" val="6"/>
  <p:tag name="KSO_WM_SLIDE_ITEM_CNT" val="0"/>
  <p:tag name="KSO_WM_SLIDE_TYPE" val="contents"/>
  <p:tag name="KSO_WM_BEAUTIFY_FLAG" val="#wm#"/>
</p:tagLst>
</file>

<file path=ppt/tags/tag13.xml><?xml version="1.0" encoding="utf-8"?>
<p:tagLst xmlns:p="http://schemas.openxmlformats.org/presentationml/2006/main">
  <p:tag name="KSO_WM_TEMPLATE_CATEGORY" val="basetag"/>
  <p:tag name="KSO_WM_TEMPLATE_INDEX" val="20163648"/>
  <p:tag name="KSO_WM_TAG_VERSION" val="1.0"/>
  <p:tag name="KSO_WM_SLIDE_ID" val="basetag20163658_2"/>
  <p:tag name="KSO_WM_SLIDE_INDEX" val="2"/>
  <p:tag name="KSO_WM_SLIDE_ITEM_CNT" val="0"/>
  <p:tag name="KSO_WM_SLIDE_TYPE" val="text"/>
  <p:tag name="KSO_WM_BEAUTIFY_FLAG" val="#wm#"/>
</p:tagLst>
</file>

<file path=ppt/tags/tag14.xml><?xml version="1.0" encoding="utf-8"?>
<p:tagLst xmlns:p="http://schemas.openxmlformats.org/presentationml/2006/main">
  <p:tag name="KSO_WM_TEMPLATE_CATEGORY" val="basetag"/>
  <p:tag name="KSO_WM_TEMPLATE_INDEX" val="20163648"/>
</p:tagLst>
</file>

<file path=ppt/tags/tag15.xml><?xml version="1.0" encoding="utf-8"?>
<p:tagLst xmlns:p="http://schemas.openxmlformats.org/presentationml/2006/main">
  <p:tag name="KSO_WM_TEMPLATE_CATEGORY" val="basetag"/>
  <p:tag name="KSO_WM_TEMPLATE_INDEX" val="20163648"/>
</p:tagLst>
</file>

<file path=ppt/tags/tag16.xml><?xml version="1.0" encoding="utf-8"?>
<p:tagLst xmlns:p="http://schemas.openxmlformats.org/presentationml/2006/main">
  <p:tag name="KSO_WM_TEMPLATE_CATEGORY" val="basetag"/>
  <p:tag name="KSO_WM_TEMPLATE_INDEX" val="20163648"/>
</p:tagLst>
</file>

<file path=ppt/tags/tag17.xml><?xml version="1.0" encoding="utf-8"?>
<p:tagLst xmlns:p="http://schemas.openxmlformats.org/presentationml/2006/main">
  <p:tag name="KSO_WM_TEMPLATE_CATEGORY" val="basetag"/>
  <p:tag name="KSO_WM_TEMPLATE_INDEX" val="20163648"/>
  <p:tag name="KSO_WM_TAG_VERSION" val="1.0"/>
  <p:tag name="KSO_WM_SLIDE_ID" val="basetag20163658_2"/>
  <p:tag name="KSO_WM_SLIDE_INDEX" val="2"/>
  <p:tag name="KSO_WM_SLIDE_ITEM_CNT" val="0"/>
  <p:tag name="KSO_WM_SLIDE_TYPE" val="text"/>
  <p:tag name="KSO_WM_BEAUTIFY_FLAG" val="#wm#"/>
</p:tagLst>
</file>

<file path=ppt/tags/tag18.xml><?xml version="1.0" encoding="utf-8"?>
<p:tagLst xmlns:p="http://schemas.openxmlformats.org/presentationml/2006/main">
  <p:tag name="KSO_WM_TEMPLATE_CATEGORY" val="basetag"/>
  <p:tag name="KSO_WM_TEMPLATE_INDEX" val="20163648"/>
</p:tagLst>
</file>

<file path=ppt/tags/tag19.xml><?xml version="1.0" encoding="utf-8"?>
<p:tagLst xmlns:p="http://schemas.openxmlformats.org/presentationml/2006/main">
  <p:tag name="KSO_WM_TEMPLATE_CATEGORY" val="basetag"/>
  <p:tag name="KSO_WM_TEMPLATE_INDEX" val="20163648"/>
</p:tagLst>
</file>

<file path=ppt/tags/tag20.xml><?xml version="1.0" encoding="utf-8"?>
<p:tagLst xmlns:p="http://schemas.openxmlformats.org/presentationml/2006/main">
  <p:tag name="KSO_WM_TEMPLATE_CATEGORY" val="basetag"/>
  <p:tag name="KSO_WM_TEMPLATE_INDEX" val="20163648"/>
</p:tagLst>
</file>

<file path=ppt/tags/tag21.xml><?xml version="1.0" encoding="utf-8"?>
<p:tagLst xmlns:p="http://schemas.openxmlformats.org/presentationml/2006/main">
  <p:tag name="KSO_WM_TEMPLATE_CATEGORY" val="basetag"/>
  <p:tag name="KSO_WM_TEMPLATE_INDEX" val="20163648"/>
</p:tagLst>
</file>

<file path=ppt/tags/tag22.xml><?xml version="1.0" encoding="utf-8"?>
<p:tagLst xmlns:p="http://schemas.openxmlformats.org/presentationml/2006/main">
  <p:tag name="KSO_WM_TEMPLATE_CATEGORY" val="basetag"/>
  <p:tag name="KSO_WM_TEMPLATE_INDEX" val="20163648"/>
</p:tagLst>
</file>

<file path=ppt/tags/tag23.xml><?xml version="1.0" encoding="utf-8"?>
<p:tagLst xmlns:p="http://schemas.openxmlformats.org/presentationml/2006/main">
  <p:tag name="KSO_WM_TEMPLATE_CATEGORY" val="basetag"/>
  <p:tag name="KSO_WM_TEMPLATE_INDEX" val="20163648"/>
</p:tagLst>
</file>

<file path=ppt/tags/tag24.xml><?xml version="1.0" encoding="utf-8"?>
<p:tagLst xmlns:p="http://schemas.openxmlformats.org/presentationml/2006/main">
  <p:tag name="KSO_WM_TEMPLATE_CATEGORY" val="basetag"/>
  <p:tag name="KSO_WM_TEMPLATE_INDEX" val="20163648"/>
</p:tagLst>
</file>

<file path=ppt/tags/tag25.xml><?xml version="1.0" encoding="utf-8"?>
<p:tagLst xmlns:p="http://schemas.openxmlformats.org/presentationml/2006/main">
  <p:tag name="KSO_WM_TEMPLATE_CATEGORY" val="basetag"/>
  <p:tag name="KSO_WM_TEMPLATE_INDEX" val="20163648"/>
</p:tagLst>
</file>

<file path=ppt/tags/tag26.xml><?xml version="1.0" encoding="utf-8"?>
<p:tagLst xmlns:p="http://schemas.openxmlformats.org/presentationml/2006/main">
  <p:tag name="KSO_WM_TEMPLATE_CATEGORY" val="basetag"/>
  <p:tag name="KSO_WM_TEMPLATE_INDEX" val="20163648"/>
</p:tagLst>
</file>

<file path=ppt/tags/tag27.xml><?xml version="1.0" encoding="utf-8"?>
<p:tagLst xmlns:p="http://schemas.openxmlformats.org/presentationml/2006/main">
  <p:tag name="KSO_WM_TEMPLATE_CATEGORY" val="basetag"/>
  <p:tag name="KSO_WM_TEMPLATE_INDEX" val="20163648"/>
</p:tagLst>
</file>

<file path=ppt/tags/tag28.xml><?xml version="1.0" encoding="utf-8"?>
<p:tagLst xmlns:p="http://schemas.openxmlformats.org/presentationml/2006/main">
  <p:tag name="KSO_WM_TEMPLATE_CATEGORY" val="basetag"/>
  <p:tag name="KSO_WM_TEMPLATE_INDEX" val="20163648"/>
  <p:tag name="KSO_WM_TAG_VERSION" val="1.0"/>
  <p:tag name="KSO_WM_SLIDE_ID" val="basetag20163648_6"/>
  <p:tag name="KSO_WM_SLIDE_INDEX" val="6"/>
  <p:tag name="KSO_WM_SLIDE_ITEM_CNT" val="0"/>
  <p:tag name="KSO_WM_SLIDE_TYPE" val="contents"/>
  <p:tag name="KSO_WM_BEAUTIFY_FLAG" val="#wm#"/>
</p:tagLst>
</file>

<file path=ppt/tags/tag29.xml><?xml version="1.0" encoding="utf-8"?>
<p:tagLst xmlns:p="http://schemas.openxmlformats.org/presentationml/2006/main">
  <p:tag name="KSO_WM_TEMPLATE_CATEGORY" val="basetag"/>
  <p:tag name="KSO_WM_TEMPLATE_INDEX" val="20163648"/>
</p:tagLst>
</file>

<file path=ppt/tags/tag30.xml><?xml version="1.0" encoding="utf-8"?>
<p:tagLst xmlns:p="http://schemas.openxmlformats.org/presentationml/2006/main">
  <p:tag name="KSO_WM_TEMPLATE_CATEGORY" val="basetag"/>
  <p:tag name="KSO_WM_TEMPLATE_INDEX" val="20163648"/>
</p:tagLst>
</file>

<file path=ppt/tags/tag31.xml><?xml version="1.0" encoding="utf-8"?>
<p:tagLst xmlns:p="http://schemas.openxmlformats.org/presentationml/2006/main">
  <p:tag name="KSO_WM_TEMPLATE_CATEGORY" val="basetag"/>
  <p:tag name="KSO_WM_TEMPLATE_INDEX" val="20163648"/>
</p:tagLst>
</file>

<file path=ppt/tags/tag32.xml><?xml version="1.0" encoding="utf-8"?>
<p:tagLst xmlns:p="http://schemas.openxmlformats.org/presentationml/2006/main">
  <p:tag name="KSO_WM_TEMPLATE_CATEGORY" val="basetag"/>
  <p:tag name="KSO_WM_TEMPLATE_INDEX" val="20163648"/>
</p:tagLst>
</file>

<file path=ppt/tags/tag33.xml><?xml version="1.0" encoding="utf-8"?>
<p:tagLst xmlns:p="http://schemas.openxmlformats.org/presentationml/2006/main">
  <p:tag name="KSO_WM_TEMPLATE_CATEGORY" val="basetag"/>
  <p:tag name="KSO_WM_TEMPLATE_INDEX" val="20163648"/>
</p:tagLst>
</file>

<file path=ppt/tags/tag34.xml><?xml version="1.0" encoding="utf-8"?>
<p:tagLst xmlns:p="http://schemas.openxmlformats.org/presentationml/2006/main">
  <p:tag name="KSO_WM_TEMPLATE_CATEGORY" val="basetag"/>
  <p:tag name="KSO_WM_TEMPLATE_INDEX" val="20163648"/>
</p:tagLst>
</file>

<file path=ppt/tags/tag35.xml><?xml version="1.0" encoding="utf-8"?>
<p:tagLst xmlns:p="http://schemas.openxmlformats.org/presentationml/2006/main">
  <p:tag name="KSO_WM_TEMPLATE_CATEGORY" val="basetag"/>
  <p:tag name="KSO_WM_TEMPLATE_INDEX" val="20163648"/>
</p:tagLst>
</file>

<file path=ppt/tags/tag36.xml><?xml version="1.0" encoding="utf-8"?>
<p:tagLst xmlns:p="http://schemas.openxmlformats.org/presentationml/2006/main">
  <p:tag name="KSO_WM_TEMPLATE_CATEGORY" val="basetag"/>
  <p:tag name="KSO_WM_TEMPLATE_INDEX" val="20163648"/>
</p:tagLst>
</file>

<file path=ppt/tags/tag37.xml><?xml version="1.0" encoding="utf-8"?>
<p:tagLst xmlns:p="http://schemas.openxmlformats.org/presentationml/2006/main">
  <p:tag name="KSO_WM_TEMPLATE_CATEGORY" val="basetag"/>
  <p:tag name="KSO_WM_TEMPLATE_INDEX" val="20163648"/>
</p:tagLst>
</file>

<file path=ppt/tags/tag38.xml><?xml version="1.0" encoding="utf-8"?>
<p:tagLst xmlns:p="http://schemas.openxmlformats.org/presentationml/2006/main">
  <p:tag name="KSO_WM_TEMPLATE_CATEGORY" val="basetag"/>
  <p:tag name="KSO_WM_TEMPLATE_INDEX" val="20163648"/>
</p:tagLst>
</file>

<file path=ppt/tags/tag39.xml><?xml version="1.0" encoding="utf-8"?>
<p:tagLst xmlns:p="http://schemas.openxmlformats.org/presentationml/2006/main">
  <p:tag name="KSO_WM_TEMPLATE_CATEGORY" val="basetag"/>
  <p:tag name="KSO_WM_TEMPLATE_INDEX" val="20163648"/>
</p:tagLst>
</file>

<file path=ppt/tags/tag40.xml><?xml version="1.0" encoding="utf-8"?>
<p:tagLst xmlns:p="http://schemas.openxmlformats.org/presentationml/2006/main">
  <p:tag name="KSO_WM_TEMPLATE_CATEGORY" val="basetag"/>
  <p:tag name="KSO_WM_TEMPLATE_INDEX" val="20163648"/>
</p:tagLst>
</file>

<file path=ppt/tags/tag41.xml><?xml version="1.0" encoding="utf-8"?>
<p:tagLst xmlns:p="http://schemas.openxmlformats.org/presentationml/2006/main">
  <p:tag name="KSO_WM_TEMPLATE_CATEGORY" val="basetag"/>
  <p:tag name="KSO_WM_TEMPLATE_INDEX" val="20163648"/>
</p:tagLst>
</file>

<file path=ppt/tags/tag42.xml><?xml version="1.0" encoding="utf-8"?>
<p:tagLst xmlns:p="http://schemas.openxmlformats.org/presentationml/2006/main">
  <p:tag name="KSO_WM_TEMPLATE_CATEGORY" val="basetag"/>
  <p:tag name="KSO_WM_TEMPLATE_INDEX" val="20163648"/>
</p:tagLst>
</file>

<file path=ppt/tags/tag43.xml><?xml version="1.0" encoding="utf-8"?>
<p:tagLst xmlns:p="http://schemas.openxmlformats.org/presentationml/2006/main">
  <p:tag name="KSO_WM_TEMPLATE_CATEGORY" val="basetag"/>
  <p:tag name="KSO_WM_TEMPLATE_INDEX" val="20163648"/>
</p:tagLst>
</file>

<file path=ppt/tags/tag44.xml><?xml version="1.0" encoding="utf-8"?>
<p:tagLst xmlns:p="http://schemas.openxmlformats.org/presentationml/2006/main">
  <p:tag name="KSO_WM_TEMPLATE_CATEGORY" val="basetag"/>
  <p:tag name="KSO_WM_TEMPLATE_INDEX" val="20163648"/>
  <p:tag name="KSO_WM_TAG_VERSION" val="1.0"/>
  <p:tag name="KSO_WM_SLIDE_ID" val="basetag20163648_6"/>
  <p:tag name="KSO_WM_SLIDE_INDEX" val="6"/>
  <p:tag name="KSO_WM_SLIDE_ITEM_CNT" val="0"/>
  <p:tag name="KSO_WM_SLIDE_TYPE" val="contents"/>
  <p:tag name="KSO_WM_BEAUTIFY_FLAG" val="#wm#"/>
</p:tagLst>
</file>

<file path=ppt/tags/tag45.xml><?xml version="1.0" encoding="utf-8"?>
<p:tagLst xmlns:p="http://schemas.openxmlformats.org/presentationml/2006/main">
  <p:tag name="KSO_WM_TEMPLATE_CATEGORY" val="basetag"/>
  <p:tag name="KSO_WM_TEMPLATE_INDEX" val="20163648"/>
</p:tagLst>
</file>

<file path=ppt/tags/tag46.xml><?xml version="1.0" encoding="utf-8"?>
<p:tagLst xmlns:p="http://schemas.openxmlformats.org/presentationml/2006/main">
  <p:tag name="KSO_WM_TEMPLATE_CATEGORY" val="basetag"/>
  <p:tag name="KSO_WM_TEMPLATE_INDEX" val="20163648"/>
</p:tagLst>
</file>

<file path=ppt/tags/tag47.xml><?xml version="1.0" encoding="utf-8"?>
<p:tagLst xmlns:p="http://schemas.openxmlformats.org/presentationml/2006/main">
  <p:tag name="KSO_WM_TEMPLATE_CATEGORY" val="basetag"/>
  <p:tag name="KSO_WM_TEMPLATE_INDEX" val="20163648"/>
</p:tagLst>
</file>

<file path=ppt/tags/tag48.xml><?xml version="1.0" encoding="utf-8"?>
<p:tagLst xmlns:p="http://schemas.openxmlformats.org/presentationml/2006/main">
  <p:tag name="KSO_WM_TEMPLATE_CATEGORY" val="basetag"/>
  <p:tag name="KSO_WM_TEMPLATE_INDEX" val="20163648"/>
  <p:tag name="KSO_WM_TAG_VERSION" val="1.0"/>
  <p:tag name="KSO_WM_SLIDE_ID" val="basetag20163648_6"/>
  <p:tag name="KSO_WM_SLIDE_INDEX" val="6"/>
  <p:tag name="KSO_WM_SLIDE_ITEM_CNT" val="0"/>
  <p:tag name="KSO_WM_SLIDE_TYPE" val="contents"/>
  <p:tag name="KSO_WM_BEAUTIFY_FLAG" val="#wm#"/>
</p:tagLst>
</file>

<file path=ppt/tags/tag49.xml><?xml version="1.0" encoding="utf-8"?>
<p:tagLst xmlns:p="http://schemas.openxmlformats.org/presentationml/2006/main">
  <p:tag name="KSO_WM_TEMPLATE_CATEGORY" val="basetag"/>
  <p:tag name="KSO_WM_TEMPLATE_INDEX" val="20163648"/>
</p:tagLst>
</file>

<file path=ppt/tags/tag50.xml><?xml version="1.0" encoding="utf-8"?>
<p:tagLst xmlns:p="http://schemas.openxmlformats.org/presentationml/2006/main">
  <p:tag name="KSO_WM_TEMPLATE_CATEGORY" val="basetag"/>
  <p:tag name="KSO_WM_TEMPLATE_INDEX" val="20163648"/>
</p:tagLst>
</file>

<file path=ppt/tags/tag51.xml><?xml version="1.0" encoding="utf-8"?>
<p:tagLst xmlns:p="http://schemas.openxmlformats.org/presentationml/2006/main">
  <p:tag name="KSO_WM_TEMPLATE_CATEGORY" val="basetag"/>
  <p:tag name="KSO_WM_TEMPLATE_INDEX" val="20163648"/>
</p:tagLst>
</file>

<file path=ppt/tags/tag52.xml><?xml version="1.0" encoding="utf-8"?>
<p:tagLst xmlns:p="http://schemas.openxmlformats.org/presentationml/2006/main">
  <p:tag name="KSO_WM_TEMPLATE_CATEGORY" val="basetag"/>
  <p:tag name="KSO_WM_TEMPLATE_INDEX" val="20163648"/>
</p:tagLst>
</file>

<file path=ppt/tags/tag53.xml><?xml version="1.0" encoding="utf-8"?>
<p:tagLst xmlns:p="http://schemas.openxmlformats.org/presentationml/2006/main">
  <p:tag name="KSO_WM_TEMPLATE_CATEGORY" val="basetag"/>
  <p:tag name="KSO_WM_TEMPLATE_INDEX" val="20163648"/>
</p:tagLst>
</file>

<file path=ppt/tags/tag54.xml><?xml version="1.0" encoding="utf-8"?>
<p:tagLst xmlns:p="http://schemas.openxmlformats.org/presentationml/2006/main">
  <p:tag name="KSO_WM_TEMPLATE_CATEGORY" val="basetag"/>
  <p:tag name="KSO_WM_TEMPLATE_INDEX" val="20163648"/>
</p:tagLst>
</file>

<file path=ppt/theme/theme1.xml><?xml version="1.0" encoding="utf-8"?>
<a:theme xmlns:a="http://schemas.openxmlformats.org/drawingml/2006/main" name="自定义设计方案">
  <a:themeElements>
    <a:clrScheme name="自定义 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6005</Words>
  <Application>WPS 演示</Application>
  <PresentationFormat>宽屏</PresentationFormat>
  <Paragraphs>723</Paragraphs>
  <Slides>51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51</vt:i4>
      </vt:variant>
    </vt:vector>
  </HeadingPairs>
  <TitlesOfParts>
    <vt:vector size="68" baseType="lpstr">
      <vt:lpstr>Arial</vt:lpstr>
      <vt:lpstr>宋体</vt:lpstr>
      <vt:lpstr>Wingdings</vt:lpstr>
      <vt:lpstr>Tahoma</vt:lpstr>
      <vt:lpstr>Calibri</vt:lpstr>
      <vt:lpstr>微软雅黑</vt:lpstr>
      <vt:lpstr>Open Sans Semibold</vt:lpstr>
      <vt:lpstr>楷体_GB2312</vt:lpstr>
      <vt:lpstr>黑体</vt:lpstr>
      <vt:lpstr>Arial Unicode MS</vt:lpstr>
      <vt:lpstr>Times New Roman</vt:lpstr>
      <vt:lpstr>Verdana</vt:lpstr>
      <vt:lpstr>Open Sans</vt:lpstr>
      <vt:lpstr>造字工房悦黑演示版常规体</vt:lpstr>
      <vt:lpstr>Segoe Print</vt:lpstr>
      <vt:lpstr>新宋体</vt:lpstr>
      <vt:lpstr>自定义设计方案</vt:lpstr>
      <vt:lpstr>言语（提升篇）</vt:lpstr>
      <vt:lpstr>逻辑填空</vt:lpstr>
      <vt:lpstr>逻辑填空例题展示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彼若云般</cp:lastModifiedBy>
  <cp:revision>74</cp:revision>
  <dcterms:created xsi:type="dcterms:W3CDTF">2015-05-05T08:02:00Z</dcterms:created>
  <dcterms:modified xsi:type="dcterms:W3CDTF">2018-03-29T10:43:09Z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2052-10.1.0.7223</vt:lpwstr>
  </property>
</Properties>
</file>