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306" r:id="rId3"/>
    <p:sldId id="1029" r:id="rId5"/>
    <p:sldId id="1213" r:id="rId6"/>
    <p:sldId id="1215" r:id="rId7"/>
    <p:sldId id="1214" r:id="rId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D08"/>
    <a:srgbClr val="4886D8"/>
    <a:srgbClr val="1C4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0129" autoAdjust="0"/>
  </p:normalViewPr>
  <p:slideViewPr>
    <p:cSldViewPr snapToGrid="0">
      <p:cViewPr>
        <p:scale>
          <a:sx n="75" d="100"/>
          <a:sy n="75" d="100"/>
        </p:scale>
        <p:origin x="-1704" y="-612"/>
      </p:cViewPr>
      <p:guideLst>
        <p:guide orient="horz" pos="2234"/>
        <p:guide pos="39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46A2E0BB-B611-43D5-BEF6-18B5C7E0F7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21"/>
          <p:cNvGrpSpPr/>
          <p:nvPr userDrawn="1"/>
        </p:nvGrpSpPr>
        <p:grpSpPr>
          <a:xfrm>
            <a:off x="863600" y="321007"/>
            <a:ext cx="4305300" cy="1007767"/>
            <a:chOff x="4555084" y="1092328"/>
            <a:chExt cx="4697323" cy="115080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4" name="组合 123"/>
            <p:cNvGrpSpPr/>
            <p:nvPr/>
          </p:nvGrpSpPr>
          <p:grpSpPr>
            <a:xfrm>
              <a:off x="4555084" y="1092328"/>
              <a:ext cx="4697323" cy="974450"/>
              <a:chOff x="4555084" y="1092328"/>
              <a:chExt cx="4697323" cy="97445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0"/>
                <a:ext cx="958122" cy="346394"/>
              </a:xfrm>
              <a:prstGeom prst="rect">
                <a:avLst/>
              </a:prstGeom>
            </p:spPr>
          </p:pic>
          <p:sp>
            <p:nvSpPr>
              <p:cNvPr id="6" name="圆角矩形 5"/>
              <p:cNvSpPr/>
              <p:nvPr/>
            </p:nvSpPr>
            <p:spPr>
              <a:xfrm>
                <a:off x="4555084" y="1092328"/>
                <a:ext cx="4389024" cy="924163"/>
              </a:xfrm>
              <a:prstGeom prst="roundRect">
                <a:avLst>
                  <a:gd name="adj" fmla="val 9218"/>
                </a:avLst>
              </a:prstGeom>
              <a:solidFill>
                <a:srgbClr val="C00000"/>
              </a:soli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6680200"/>
            <a:ext cx="12192000" cy="18933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anose="05020102010507070707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anose="05020102010507070707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图片 56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20" name="矩形 619"/>
          <p:cNvSpPr/>
          <p:nvPr/>
        </p:nvSpPr>
        <p:spPr>
          <a:xfrm>
            <a:off x="0" y="3957237"/>
            <a:ext cx="12192000" cy="18581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" name="组合 596"/>
          <p:cNvGrpSpPr/>
          <p:nvPr/>
        </p:nvGrpSpPr>
        <p:grpSpPr>
          <a:xfrm>
            <a:off x="2330419" y="1128545"/>
            <a:ext cx="2493904" cy="249390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98" name="同心圆 5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9" name="椭圆 59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00" name="椭圆 599"/>
          <p:cNvSpPr/>
          <p:nvPr/>
        </p:nvSpPr>
        <p:spPr>
          <a:xfrm>
            <a:off x="768237" y="2116567"/>
            <a:ext cx="903568" cy="903568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01" name="椭圆 600"/>
          <p:cNvSpPr/>
          <p:nvPr/>
        </p:nvSpPr>
        <p:spPr>
          <a:xfrm>
            <a:off x="2531865" y="676907"/>
            <a:ext cx="366369" cy="36636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3" name="组合 601"/>
          <p:cNvGrpSpPr/>
          <p:nvPr/>
        </p:nvGrpSpPr>
        <p:grpSpPr>
          <a:xfrm>
            <a:off x="6493913" y="3555823"/>
            <a:ext cx="401413" cy="40141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3" name="同心圆 60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4" name="椭圆 603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604"/>
          <p:cNvGrpSpPr/>
          <p:nvPr/>
        </p:nvGrpSpPr>
        <p:grpSpPr>
          <a:xfrm>
            <a:off x="5393295" y="2188927"/>
            <a:ext cx="831871" cy="83187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6" name="同心圆 60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7" name="椭圆 60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607"/>
          <p:cNvGrpSpPr/>
          <p:nvPr/>
        </p:nvGrpSpPr>
        <p:grpSpPr>
          <a:xfrm>
            <a:off x="4787415" y="3393618"/>
            <a:ext cx="293036" cy="293036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09" name="同心圆 60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0" name="椭圆 60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610"/>
          <p:cNvGrpSpPr/>
          <p:nvPr/>
        </p:nvGrpSpPr>
        <p:grpSpPr>
          <a:xfrm>
            <a:off x="576293" y="5798678"/>
            <a:ext cx="383892" cy="383892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612" name="同心圆 6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3" name="椭圆 61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14" name="椭圆 613"/>
          <p:cNvSpPr/>
          <p:nvPr/>
        </p:nvSpPr>
        <p:spPr>
          <a:xfrm>
            <a:off x="6046381" y="1406424"/>
            <a:ext cx="366369" cy="366369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615" name="椭圆 614"/>
          <p:cNvSpPr/>
          <p:nvPr/>
        </p:nvSpPr>
        <p:spPr>
          <a:xfrm>
            <a:off x="6065732" y="6014569"/>
            <a:ext cx="183185" cy="183185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7" name="组合 615"/>
          <p:cNvGrpSpPr/>
          <p:nvPr/>
        </p:nvGrpSpPr>
        <p:grpSpPr>
          <a:xfrm>
            <a:off x="10106685" y="5266574"/>
            <a:ext cx="951985" cy="95198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7" name="同心圆 6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8" name="椭圆 6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622" name="TextBox 7"/>
          <p:cNvSpPr>
            <a:spLocks noChangeArrowheads="1"/>
          </p:cNvSpPr>
          <p:nvPr/>
        </p:nvSpPr>
        <p:spPr bwMode="auto">
          <a:xfrm>
            <a:off x="1132034" y="4174479"/>
            <a:ext cx="8316132" cy="95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algn="ctr" eaLnBrk="1" hangingPunct="1"/>
            <a:r>
              <a:rPr lang="en-US" altLang="zh-CN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重庆</a:t>
            </a:r>
            <a:r>
              <a:rPr lang="zh-CN" alt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公务员</a:t>
            </a:r>
            <a:r>
              <a:rPr lang="zh-CN" altLang="zh-CN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报考指导</a:t>
            </a:r>
            <a:endParaRPr lang="zh-CN" altLang="zh-CN" sz="5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24" name="直接连接符 623"/>
          <p:cNvCxnSpPr/>
          <p:nvPr/>
        </p:nvCxnSpPr>
        <p:spPr>
          <a:xfrm>
            <a:off x="1658473" y="5125697"/>
            <a:ext cx="7262971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3201" y="282585"/>
            <a:ext cx="3319354" cy="3895715"/>
          </a:xfrm>
          <a:prstGeom prst="rect">
            <a:avLst/>
          </a:prstGeom>
          <a:noFill/>
        </p:spPr>
      </p:pic>
      <p:pic>
        <p:nvPicPr>
          <p:cNvPr id="8" name="图片 7" descr="logo-新-透明背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475" y="168275"/>
            <a:ext cx="2258695" cy="960120"/>
          </a:xfrm>
          <a:prstGeom prst="rect">
            <a:avLst/>
          </a:prstGeom>
        </p:spPr>
      </p:pic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2531745" y="5267003"/>
            <a:ext cx="547753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p>
            <a:pPr algn="ctr" defTabSz="1218565"/>
            <a:r>
              <a:rPr lang="zh-CN" altLang="en-US" sz="190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主讲人：杨治林</a:t>
            </a:r>
            <a:endParaRPr lang="zh-CN" altLang="en-US" sz="190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logo-新-透明背景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69475" y="168275"/>
            <a:ext cx="2258695" cy="9601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535" y="79375"/>
            <a:ext cx="8708390" cy="65144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2730" y="980440"/>
            <a:ext cx="11685905" cy="4386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990" y="177800"/>
            <a:ext cx="10488930" cy="6283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395" y="1827530"/>
            <a:ext cx="11378565" cy="29375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tags/tag1.xml><?xml version="1.0" encoding="utf-8"?>
<p:tagLst xmlns:p="http://schemas.openxmlformats.org/presentationml/2006/main">
  <p:tag name="KSO_WM_UNIT_PLACING_PICTURE_USER_VIEWPORT" val="{&quot;height&quot;:5670,&quot;width&quot;:15105}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</Words>
  <Application>WPS 演示</Application>
  <PresentationFormat>自定义</PresentationFormat>
  <Paragraphs>4</Paragraphs>
  <Slides>5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Calibri</vt:lpstr>
      <vt:lpstr>微软雅黑</vt:lpstr>
      <vt:lpstr>Wingdings 2</vt:lpstr>
      <vt:lpstr>Wingdings</vt:lpstr>
      <vt:lpstr>Arial Unicode MS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销售培训1.pptx</dc:title>
  <dc:creator/>
  <cp:lastModifiedBy>小蛮</cp:lastModifiedBy>
  <cp:revision>22</cp:revision>
  <dcterms:created xsi:type="dcterms:W3CDTF">2017-07-24T11:05:00Z</dcterms:created>
  <dcterms:modified xsi:type="dcterms:W3CDTF">2020-07-13T04:55:59Z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